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6" r:id="rId10"/>
    <p:sldId id="268" r:id="rId11"/>
    <p:sldId id="270" r:id="rId12"/>
    <p:sldId id="271" r:id="rId13"/>
    <p:sldId id="272" r:id="rId14"/>
    <p:sldId id="273" r:id="rId15"/>
    <p:sldId id="274" r:id="rId16"/>
    <p:sldId id="275" r:id="rId17"/>
    <p:sldId id="276" r:id="rId18"/>
    <p:sldId id="277" r:id="rId19"/>
    <p:sldId id="278" r:id="rId20"/>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416" userDrawn="1">
          <p15:clr>
            <a:srgbClr val="A4A3A4"/>
          </p15:clr>
        </p15:guide>
        <p15:guide id="2" pos="7256" userDrawn="1">
          <p15:clr>
            <a:srgbClr val="A4A3A4"/>
          </p15:clr>
        </p15:guide>
        <p15:guide id="3" orient="horz" pos="648" userDrawn="1">
          <p15:clr>
            <a:srgbClr val="A4A3A4"/>
          </p15:clr>
        </p15:guide>
        <p15:guide id="4" orient="horz" pos="712" userDrawn="1">
          <p15:clr>
            <a:srgbClr val="A4A3A4"/>
          </p15:clr>
        </p15:guide>
        <p15:guide id="5" orient="horz" pos="3928" userDrawn="1">
          <p15:clr>
            <a:srgbClr val="A4A3A4"/>
          </p15:clr>
        </p15:guide>
        <p15:guide id="6" orient="horz" pos="386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AFE"/>
    <a:srgbClr val="CB6E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86483" autoAdjust="0"/>
  </p:normalViewPr>
  <p:slideViewPr>
    <p:cSldViewPr snapToGrid="0" showGuides="1">
      <p:cViewPr varScale="1">
        <p:scale>
          <a:sx n="110" d="100"/>
          <a:sy n="110" d="100"/>
        </p:scale>
        <p:origin x="570" y="108"/>
      </p:cViewPr>
      <p:guideLst>
        <p:guide pos="416"/>
        <p:guide pos="7256"/>
        <p:guide orient="horz" pos="648"/>
        <p:guide orient="horz" pos="712"/>
        <p:guide orient="horz" pos="3928"/>
        <p:guide orient="horz" pos="3864"/>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reserve="1">
  <p:cSld name="Title Slide">
    <p:bg>
      <p:bgRef idx="1001">
        <a:schemeClr val="bg1"/>
      </p:bgRef>
    </p:bg>
    <p:spTree>
      <p:nvGrpSpPr>
        <p:cNvPr id="1" name=""/>
        <p:cNvGrpSpPr/>
        <p:nvPr/>
      </p:nvGrpSpPr>
      <p:grpSpPr>
        <a:xfrm>
          <a:off x="0" y="0"/>
          <a:ext cx="0" cy="0"/>
          <a:chOff x="0" y="0"/>
          <a:chExt cx="0" cy="0"/>
        </a:xfrm>
      </p:grpSpPr>
      <p:grpSp>
        <p:nvGrpSpPr>
          <p:cNvPr id="76" name="组合 75"/>
          <p:cNvGrpSpPr/>
          <p:nvPr/>
        </p:nvGrpSpPr>
        <p:grpSpPr>
          <a:xfrm>
            <a:off x="-196396" y="0"/>
            <a:ext cx="12388396" cy="6858000"/>
            <a:chOff x="-196396" y="0"/>
            <a:chExt cx="12388396" cy="6858000"/>
          </a:xfrm>
        </p:grpSpPr>
        <p:grpSp>
          <p:nvGrpSpPr>
            <p:cNvPr id="70" name="组合 69"/>
            <p:cNvGrpSpPr/>
            <p:nvPr/>
          </p:nvGrpSpPr>
          <p:grpSpPr>
            <a:xfrm>
              <a:off x="0" y="0"/>
              <a:ext cx="12192000" cy="6858000"/>
              <a:chOff x="0" y="0"/>
              <a:chExt cx="12192000" cy="6858000"/>
            </a:xfrm>
          </p:grpSpPr>
          <p:sp>
            <p:nvSpPr>
              <p:cNvPr id="40" name="矩形 39"/>
              <p:cNvSpPr/>
              <p:nvPr/>
            </p:nvSpPr>
            <p:spPr>
              <a:xfrm>
                <a:off x="0" y="0"/>
                <a:ext cx="12192000" cy="6858000"/>
              </a:xfrm>
              <a:prstGeom prst="rect">
                <a:avLst/>
              </a:prstGeom>
              <a:blipFill>
                <a:blip r:embed="rId2"/>
                <a:stretch>
                  <a:fillRect l="-52788" t="-1" b="-52228"/>
                </a:stretch>
              </a:bli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42" name="矩形 41"/>
              <p:cNvSpPr/>
              <p:nvPr/>
            </p:nvSpPr>
            <p:spPr>
              <a:xfrm>
                <a:off x="0" y="0"/>
                <a:ext cx="12192000" cy="6858000"/>
              </a:xfrm>
              <a:prstGeom prst="rect">
                <a:avLst/>
              </a:prstGeom>
              <a:solidFill>
                <a:schemeClr val="bg1">
                  <a:alpha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69" name="矩形: 圆顶角 68"/>
            <p:cNvSpPr/>
            <p:nvPr/>
          </p:nvSpPr>
          <p:spPr>
            <a:xfrm rot="5400000">
              <a:off x="2874683" y="2352293"/>
              <a:ext cx="641144" cy="6390514"/>
            </a:xfrm>
            <a:prstGeom prst="round2SameRect">
              <a:avLst>
                <a:gd name="adj1" fmla="val 33163"/>
                <a:gd name="adj2" fmla="val 0"/>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53" name="组合 52"/>
            <p:cNvGrpSpPr/>
            <p:nvPr/>
          </p:nvGrpSpPr>
          <p:grpSpPr>
            <a:xfrm>
              <a:off x="-196396" y="12700"/>
              <a:ext cx="1100535" cy="851015"/>
              <a:chOff x="4134201" y="4849273"/>
              <a:chExt cx="1100535" cy="851015"/>
            </a:xfrm>
          </p:grpSpPr>
          <p:sp>
            <p:nvSpPr>
              <p:cNvPr id="54" name="矩形: 圆角 53"/>
              <p:cNvSpPr/>
              <p:nvPr/>
            </p:nvSpPr>
            <p:spPr>
              <a:xfrm rot="19800000" flipH="1">
                <a:off x="4439825" y="4849273"/>
                <a:ext cx="770400" cy="769864"/>
              </a:xfrm>
              <a:prstGeom prst="roundRect">
                <a:avLst>
                  <a:gd name="adj" fmla="val 50000"/>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5" name="矩形: 圆角 54"/>
              <p:cNvSpPr/>
              <p:nvPr/>
            </p:nvSpPr>
            <p:spPr>
              <a:xfrm rot="19800000" flipH="1">
                <a:off x="4292871" y="4891352"/>
                <a:ext cx="918550" cy="769864"/>
              </a:xfrm>
              <a:prstGeom prst="roundRect">
                <a:avLst>
                  <a:gd name="adj" fmla="val 50000"/>
                </a:avLst>
              </a:prstGeom>
              <a:gradFill>
                <a:gsLst>
                  <a:gs pos="0">
                    <a:schemeClr val="accent2">
                      <a:alpha val="40000"/>
                    </a:schemeClr>
                  </a:gs>
                  <a:gs pos="100000">
                    <a:schemeClr val="accent1">
                      <a:alpha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矩形: 圆角 55"/>
              <p:cNvSpPr/>
              <p:nvPr/>
            </p:nvSpPr>
            <p:spPr>
              <a:xfrm rot="19800000" flipH="1">
                <a:off x="4134201" y="4930424"/>
                <a:ext cx="1100535" cy="769864"/>
              </a:xfrm>
              <a:prstGeom prst="roundRect">
                <a:avLst>
                  <a:gd name="adj" fmla="val 50000"/>
                </a:avLst>
              </a:prstGeom>
              <a:gradFill>
                <a:gsLst>
                  <a:gs pos="0">
                    <a:schemeClr val="accent2">
                      <a:alpha val="20000"/>
                    </a:schemeClr>
                  </a:gs>
                  <a:gs pos="100000">
                    <a:schemeClr val="accent1">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75" name="组合 74"/>
            <p:cNvGrpSpPr/>
            <p:nvPr/>
          </p:nvGrpSpPr>
          <p:grpSpPr>
            <a:xfrm>
              <a:off x="6888648" y="2324100"/>
              <a:ext cx="5303351" cy="4533899"/>
              <a:chOff x="6795752" y="2244682"/>
              <a:chExt cx="5396248" cy="4613318"/>
            </a:xfrm>
          </p:grpSpPr>
          <p:sp>
            <p:nvSpPr>
              <p:cNvPr id="72" name="任意多边形: 形状 71"/>
              <p:cNvSpPr/>
              <p:nvPr/>
            </p:nvSpPr>
            <p:spPr>
              <a:xfrm>
                <a:off x="6795752" y="2244682"/>
                <a:ext cx="5396248" cy="4613318"/>
              </a:xfrm>
              <a:custGeom>
                <a:avLst/>
                <a:gdLst>
                  <a:gd name="connsiteX0" fmla="*/ 1069523 w 5396248"/>
                  <a:gd name="connsiteY0" fmla="*/ 6 h 4613318"/>
                  <a:gd name="connsiteX1" fmla="*/ 1829192 w 5396248"/>
                  <a:gd name="connsiteY1" fmla="*/ 311850 h 4613318"/>
                  <a:gd name="connsiteX2" fmla="*/ 5396248 w 5396248"/>
                  <a:gd name="connsiteY2" fmla="*/ 3856335 h 4613318"/>
                  <a:gd name="connsiteX3" fmla="*/ 5396248 w 5396248"/>
                  <a:gd name="connsiteY3" fmla="*/ 4613318 h 4613318"/>
                  <a:gd name="connsiteX4" fmla="*/ 3113673 w 5396248"/>
                  <a:gd name="connsiteY4" fmla="*/ 4613318 h 4613318"/>
                  <a:gd name="connsiteX5" fmla="*/ 316665 w 5396248"/>
                  <a:gd name="connsiteY5" fmla="*/ 1834009 h 4613318"/>
                  <a:gd name="connsiteX6" fmla="*/ 311849 w 5396248"/>
                  <a:gd name="connsiteY6" fmla="*/ 316666 h 4613318"/>
                  <a:gd name="connsiteX7" fmla="*/ 1069523 w 5396248"/>
                  <a:gd name="connsiteY7" fmla="*/ 6 h 4613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96248" h="4613318">
                    <a:moveTo>
                      <a:pt x="1069523" y="6"/>
                    </a:moveTo>
                    <a:cubicBezTo>
                      <a:pt x="1344109" y="-866"/>
                      <a:pt x="1619026" y="103014"/>
                      <a:pt x="1829192" y="311850"/>
                    </a:cubicBezTo>
                    <a:lnTo>
                      <a:pt x="5396248" y="3856335"/>
                    </a:lnTo>
                    <a:lnTo>
                      <a:pt x="5396248" y="4613318"/>
                    </a:lnTo>
                    <a:lnTo>
                      <a:pt x="3113673" y="4613318"/>
                    </a:lnTo>
                    <a:lnTo>
                      <a:pt x="316665" y="1834009"/>
                    </a:lnTo>
                    <a:cubicBezTo>
                      <a:pt x="-103667" y="1416336"/>
                      <a:pt x="-105823" y="736998"/>
                      <a:pt x="311849" y="316666"/>
                    </a:cubicBezTo>
                    <a:cubicBezTo>
                      <a:pt x="520685" y="106499"/>
                      <a:pt x="794938" y="877"/>
                      <a:pt x="1069523" y="6"/>
                    </a:cubicBezTo>
                    <a:close/>
                  </a:path>
                </a:pathLst>
              </a:custGeom>
              <a:gradFill flip="none" rotWithShape="1">
                <a:gsLst>
                  <a:gs pos="0">
                    <a:schemeClr val="accent1"/>
                  </a:gs>
                  <a:gs pos="100000">
                    <a:schemeClr val="accent1">
                      <a:alpha val="0"/>
                    </a:scheme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cs typeface="+mn-ea"/>
                </a:endParaRPr>
              </a:p>
            </p:txBody>
          </p:sp>
          <p:sp>
            <p:nvSpPr>
              <p:cNvPr id="74" name="任意多边形: 形状 73"/>
              <p:cNvSpPr/>
              <p:nvPr/>
            </p:nvSpPr>
            <p:spPr>
              <a:xfrm>
                <a:off x="9701010" y="2658635"/>
                <a:ext cx="2490990" cy="2870820"/>
              </a:xfrm>
              <a:custGeom>
                <a:avLst/>
                <a:gdLst>
                  <a:gd name="connsiteX0" fmla="*/ 376169 w 2490990"/>
                  <a:gd name="connsiteY0" fmla="*/ 282 h 2870820"/>
                  <a:gd name="connsiteX1" fmla="*/ 656760 w 2490990"/>
                  <a:gd name="connsiteY1" fmla="*/ 104247 h 2870820"/>
                  <a:gd name="connsiteX2" fmla="*/ 2490990 w 2490990"/>
                  <a:gd name="connsiteY2" fmla="*/ 1804594 h 2870820"/>
                  <a:gd name="connsiteX3" fmla="*/ 2490990 w 2490990"/>
                  <a:gd name="connsiteY3" fmla="*/ 2870820 h 2870820"/>
                  <a:gd name="connsiteX4" fmla="*/ 125175 w 2490990"/>
                  <a:gd name="connsiteY4" fmla="*/ 677688 h 2870820"/>
                  <a:gd name="connsiteX5" fmla="*/ 104248 w 2490990"/>
                  <a:gd name="connsiteY5" fmla="*/ 125174 h 2870820"/>
                  <a:gd name="connsiteX6" fmla="*/ 104247 w 2490990"/>
                  <a:gd name="connsiteY6" fmla="*/ 125175 h 2870820"/>
                  <a:gd name="connsiteX7" fmla="*/ 376169 w 2490990"/>
                  <a:gd name="connsiteY7" fmla="*/ 282 h 2870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0990" h="2870820">
                    <a:moveTo>
                      <a:pt x="376169" y="282"/>
                    </a:moveTo>
                    <a:cubicBezTo>
                      <a:pt x="476154" y="-3505"/>
                      <a:pt x="577584" y="30851"/>
                      <a:pt x="656760" y="104247"/>
                    </a:cubicBezTo>
                    <a:lnTo>
                      <a:pt x="2490990" y="1804594"/>
                    </a:lnTo>
                    <a:lnTo>
                      <a:pt x="2490990" y="2870820"/>
                    </a:lnTo>
                    <a:lnTo>
                      <a:pt x="125175" y="677688"/>
                    </a:lnTo>
                    <a:cubicBezTo>
                      <a:pt x="-33176" y="530894"/>
                      <a:pt x="-42546" y="283526"/>
                      <a:pt x="104248" y="125174"/>
                    </a:cubicBezTo>
                    <a:lnTo>
                      <a:pt x="104247" y="125175"/>
                    </a:lnTo>
                    <a:cubicBezTo>
                      <a:pt x="177643" y="45999"/>
                      <a:pt x="276184" y="4069"/>
                      <a:pt x="376169" y="282"/>
                    </a:cubicBezTo>
                    <a:close/>
                  </a:path>
                </a:pathLst>
              </a:custGeom>
              <a:gradFill flip="none" rotWithShape="1">
                <a:gsLst>
                  <a:gs pos="0">
                    <a:schemeClr val="accent2"/>
                  </a:gs>
                  <a:gs pos="100000">
                    <a:schemeClr val="accent2">
                      <a:alpha val="0"/>
                    </a:scheme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cs typeface="+mn-ea"/>
                </a:endParaRPr>
              </a:p>
            </p:txBody>
          </p:sp>
        </p:grpSp>
      </p:grpSp>
      <p:sp>
        <p:nvSpPr>
          <p:cNvPr id="5" name="标题 4"/>
          <p:cNvSpPr>
            <a:spLocks noGrp="1"/>
          </p:cNvSpPr>
          <p:nvPr>
            <p:ph type="ctrTitle" hasCustomPrompt="1"/>
          </p:nvPr>
        </p:nvSpPr>
        <p:spPr>
          <a:xfrm>
            <a:off x="660400" y="1121211"/>
            <a:ext cx="6578600" cy="2460991"/>
          </a:xfrm>
          <a:prstGeom prst="rect">
            <a:avLst/>
          </a:prstGeom>
        </p:spPr>
        <p:txBody>
          <a:bodyPr wrap="square" anchor="b">
            <a:normAutofit/>
          </a:bodyPr>
          <a:lstStyle>
            <a:lvl1pPr>
              <a:lnSpc>
                <a:spcPct val="100000"/>
              </a:lnSpc>
              <a:defRPr sz="5400">
                <a:ln w="19050">
                  <a:noFill/>
                </a:ln>
                <a:solidFill>
                  <a:schemeClr val="tx1"/>
                </a:solidFill>
              </a:defRPr>
            </a:lvl1pPr>
          </a:lstStyle>
          <a:p>
            <a:pPr lvl="0"/>
            <a:r>
              <a:rPr lang="zh-CN" altLang="en-US" dirty="0"/>
              <a:t>Click to add title</a:t>
            </a:r>
            <a:endParaRPr lang="en-US" dirty="0"/>
          </a:p>
        </p:txBody>
      </p:sp>
      <p:sp>
        <p:nvSpPr>
          <p:cNvPr id="9" name="副标题 8"/>
          <p:cNvSpPr>
            <a:spLocks noGrp="1"/>
          </p:cNvSpPr>
          <p:nvPr>
            <p:ph type="subTitle" sz="quarter" idx="1" hasCustomPrompt="1"/>
          </p:nvPr>
        </p:nvSpPr>
        <p:spPr>
          <a:xfrm>
            <a:off x="660400" y="3633150"/>
            <a:ext cx="4696310" cy="655726"/>
          </a:xfrm>
          <a:prstGeom prst="roundRect">
            <a:avLst>
              <a:gd name="adj" fmla="val 0"/>
            </a:avLst>
          </a:prstGeom>
          <a:noFill/>
          <a:ln>
            <a:noFill/>
          </a:ln>
        </p:spPr>
        <p:txBody>
          <a:bodyPr vert="horz" wrap="square" lIns="91440" tIns="45720" rIns="91440" bIns="45720" rtlCol="0" anchor="t" anchorCtr="0">
            <a:normAutofit/>
          </a:bodyPr>
          <a:lstStyle>
            <a:lvl1pPr marL="0" indent="0" algn="l">
              <a:lnSpc>
                <a:spcPct val="100000"/>
              </a:lnSpc>
              <a:buNone/>
              <a:defRPr lang="en-US" sz="2000" dirty="0">
                <a:solidFill>
                  <a:schemeClr val="tx1"/>
                </a:solidFill>
                <a:latin typeface="+mj-lt"/>
              </a:defRPr>
            </a:lvl1pPr>
          </a:lstStyle>
          <a:p>
            <a:pPr lvl="0"/>
            <a:r>
              <a:rPr lang="zh-CN" altLang="en-US" dirty="0"/>
              <a:t>Click to add subtitle</a:t>
            </a:r>
            <a:endParaRPr lang="en-US" dirty="0"/>
          </a:p>
        </p:txBody>
      </p:sp>
      <p:sp>
        <p:nvSpPr>
          <p:cNvPr id="4" name="文本占位符 3"/>
          <p:cNvSpPr>
            <a:spLocks noGrp="1"/>
          </p:cNvSpPr>
          <p:nvPr>
            <p:ph type="body" sz="quarter" idx="13" hasCustomPrompt="1"/>
          </p:nvPr>
        </p:nvSpPr>
        <p:spPr>
          <a:xfrm>
            <a:off x="1072954" y="5359949"/>
            <a:ext cx="2047854" cy="375202"/>
          </a:xfrm>
          <a:prstGeom prst="rect">
            <a:avLst/>
          </a:prstGeom>
        </p:spPr>
        <p:txBody>
          <a:bodyPr wrap="square" lIns="90000" anchor="ctr">
            <a:normAutofit/>
          </a:bodyPr>
          <a:lstStyle>
            <a:lvl1pPr marL="0" indent="0" algn="l">
              <a:lnSpc>
                <a:spcPct val="100000"/>
              </a:lnSpc>
              <a:buNone/>
              <a:defRPr sz="1200">
                <a:solidFill>
                  <a:schemeClr val="tx1"/>
                </a:solidFill>
              </a:defRPr>
            </a:lvl1pPr>
          </a:lstStyle>
          <a:p>
            <a:pPr lvl="0"/>
            <a:r>
              <a:rPr lang="zh-CN" altLang="en-US" dirty="0"/>
              <a:t>Presenter name</a:t>
            </a:r>
            <a:endParaRPr lang="en-US" dirty="0"/>
          </a:p>
        </p:txBody>
      </p:sp>
      <p:sp>
        <p:nvSpPr>
          <p:cNvPr id="7" name="文本占位符 6"/>
          <p:cNvSpPr>
            <a:spLocks noGrp="1"/>
          </p:cNvSpPr>
          <p:nvPr>
            <p:ph type="body" sz="quarter" idx="14" hasCustomPrompt="1"/>
          </p:nvPr>
        </p:nvSpPr>
        <p:spPr>
          <a:xfrm>
            <a:off x="3645480" y="5359949"/>
            <a:ext cx="2056820" cy="375202"/>
          </a:xfrm>
          <a:prstGeom prst="rect">
            <a:avLst/>
          </a:prstGeom>
        </p:spPr>
        <p:txBody>
          <a:bodyPr wrap="none" anchor="ctr">
            <a:normAutofit/>
          </a:bodyPr>
          <a:lstStyle>
            <a:lvl1pPr marL="0" indent="0" algn="l">
              <a:lnSpc>
                <a:spcPct val="100000"/>
              </a:lnSpc>
              <a:buNone/>
              <a:defRPr sz="1200">
                <a:solidFill>
                  <a:schemeClr val="tx1"/>
                </a:solidFill>
              </a:defRPr>
            </a:lvl1pPr>
          </a:lstStyle>
          <a:p>
            <a:pPr lvl="0"/>
            <a:r>
              <a:rPr lang="zh-CN" altLang="en-US" dirty="0"/>
              <a:t>20XX.XX.XX</a:t>
            </a:r>
            <a:endParaRPr lang="en-US" dirty="0"/>
          </a:p>
        </p:txBody>
      </p:sp>
      <p:sp>
        <p:nvSpPr>
          <p:cNvPr id="23" name="文本框 22"/>
          <p:cNvSpPr txBox="1">
            <a:spLocks/>
          </p:cNvSpPr>
          <p:nvPr/>
        </p:nvSpPr>
        <p:spPr>
          <a:xfrm>
            <a:off x="660401" y="661873"/>
            <a:ext cx="1435100" cy="368030"/>
          </a:xfrm>
          <a:prstGeom prst="rect">
            <a:avLst/>
          </a:prstGeom>
          <a:noFill/>
          <a:ln>
            <a:noFill/>
          </a:ln>
        </p:spPr>
        <p:txBody>
          <a:bodyPr wrap="square" rtlCol="0" anchor="b">
            <a:normAutofit/>
          </a:bodyPr>
          <a:lstStyle/>
          <a:p>
            <a:r>
              <a:rPr lang="en-US" altLang="zh-CN" sz="1400" b="1" dirty="0">
                <a:solidFill>
                  <a:schemeClr val="tx1"/>
                </a:solidFill>
              </a:rPr>
              <a:t>LOGO </a:t>
            </a:r>
            <a:r>
              <a:rPr lang="en-US" altLang="zh-CN" sz="1400" dirty="0">
                <a:solidFill>
                  <a:schemeClr val="tx1"/>
                </a:solidFill>
              </a:rPr>
              <a:t>HERE</a:t>
            </a:r>
            <a:endParaRPr lang="zh-CN" altLang="en-US" sz="1400" dirty="0">
              <a:solidFill>
                <a:schemeClr val="tx1"/>
              </a:solidFill>
            </a:endParaRPr>
          </a:p>
        </p:txBody>
      </p:sp>
      <p:grpSp>
        <p:nvGrpSpPr>
          <p:cNvPr id="43" name="组合 42"/>
          <p:cNvGrpSpPr/>
          <p:nvPr/>
        </p:nvGrpSpPr>
        <p:grpSpPr>
          <a:xfrm>
            <a:off x="643196" y="5364350"/>
            <a:ext cx="366400" cy="366400"/>
            <a:chOff x="714992" y="5332352"/>
            <a:chExt cx="468000" cy="468000"/>
          </a:xfrm>
        </p:grpSpPr>
        <p:sp>
          <p:nvSpPr>
            <p:cNvPr id="44" name="椭圆 43"/>
            <p:cNvSpPr>
              <a:spLocks noChangeAspect="1"/>
            </p:cNvSpPr>
            <p:nvPr/>
          </p:nvSpPr>
          <p:spPr>
            <a:xfrm>
              <a:off x="714992" y="5332352"/>
              <a:ext cx="468000" cy="468000"/>
            </a:xfrm>
            <a:prstGeom prst="ellipse">
              <a:avLst/>
            </a:prstGeom>
            <a:solidFill>
              <a:schemeClr val="accent2"/>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endParaRPr lang="zh-CN" altLang="en-US" dirty="0"/>
            </a:p>
          </p:txBody>
        </p:sp>
        <p:sp>
          <p:nvSpPr>
            <p:cNvPr id="45" name="任意多边形: 形状 44"/>
            <p:cNvSpPr>
              <a:spLocks noChangeAspect="1"/>
            </p:cNvSpPr>
            <p:nvPr/>
          </p:nvSpPr>
          <p:spPr>
            <a:xfrm>
              <a:off x="859693" y="5461584"/>
              <a:ext cx="178598" cy="209537"/>
            </a:xfrm>
            <a:custGeom>
              <a:avLst/>
              <a:gdLst>
                <a:gd name="T0" fmla="*/ 481 w 481"/>
                <a:gd name="T1" fmla="*/ 443 h 565"/>
                <a:gd name="T2" fmla="*/ 479 w 481"/>
                <a:gd name="T3" fmla="*/ 449 h 565"/>
                <a:gd name="T4" fmla="*/ 274 w 481"/>
                <a:gd name="T5" fmla="*/ 565 h 565"/>
                <a:gd name="T6" fmla="*/ 273 w 481"/>
                <a:gd name="T7" fmla="*/ 565 h 565"/>
                <a:gd name="T8" fmla="*/ 269 w 481"/>
                <a:gd name="T9" fmla="*/ 563 h 565"/>
                <a:gd name="T10" fmla="*/ 267 w 481"/>
                <a:gd name="T11" fmla="*/ 558 h 565"/>
                <a:gd name="T12" fmla="*/ 286 w 481"/>
                <a:gd name="T13" fmla="*/ 370 h 565"/>
                <a:gd name="T14" fmla="*/ 283 w 481"/>
                <a:gd name="T15" fmla="*/ 375 h 565"/>
                <a:gd name="T16" fmla="*/ 280 w 481"/>
                <a:gd name="T17" fmla="*/ 376 h 565"/>
                <a:gd name="T18" fmla="*/ 277 w 481"/>
                <a:gd name="T19" fmla="*/ 375 h 565"/>
                <a:gd name="T20" fmla="*/ 260 w 481"/>
                <a:gd name="T21" fmla="*/ 365 h 565"/>
                <a:gd name="T22" fmla="*/ 222 w 481"/>
                <a:gd name="T23" fmla="*/ 365 h 565"/>
                <a:gd name="T24" fmla="*/ 204 w 481"/>
                <a:gd name="T25" fmla="*/ 375 h 565"/>
                <a:gd name="T26" fmla="*/ 198 w 481"/>
                <a:gd name="T27" fmla="*/ 375 h 565"/>
                <a:gd name="T28" fmla="*/ 195 w 481"/>
                <a:gd name="T29" fmla="*/ 370 h 565"/>
                <a:gd name="T30" fmla="*/ 214 w 481"/>
                <a:gd name="T31" fmla="*/ 558 h 565"/>
                <a:gd name="T32" fmla="*/ 212 w 481"/>
                <a:gd name="T33" fmla="*/ 563 h 565"/>
                <a:gd name="T34" fmla="*/ 208 w 481"/>
                <a:gd name="T35" fmla="*/ 565 h 565"/>
                <a:gd name="T36" fmla="*/ 207 w 481"/>
                <a:gd name="T37" fmla="*/ 565 h 565"/>
                <a:gd name="T38" fmla="*/ 2 w 481"/>
                <a:gd name="T39" fmla="*/ 449 h 565"/>
                <a:gd name="T40" fmla="*/ 0 w 481"/>
                <a:gd name="T41" fmla="*/ 443 h 565"/>
                <a:gd name="T42" fmla="*/ 118 w 481"/>
                <a:gd name="T43" fmla="*/ 262 h 565"/>
                <a:gd name="T44" fmla="*/ 126 w 481"/>
                <a:gd name="T45" fmla="*/ 263 h 565"/>
                <a:gd name="T46" fmla="*/ 184 w 481"/>
                <a:gd name="T47" fmla="*/ 301 h 565"/>
                <a:gd name="T48" fmla="*/ 188 w 481"/>
                <a:gd name="T49" fmla="*/ 307 h 565"/>
                <a:gd name="T50" fmla="*/ 194 w 481"/>
                <a:gd name="T51" fmla="*/ 368 h 565"/>
                <a:gd name="T52" fmla="*/ 194 w 481"/>
                <a:gd name="T53" fmla="*/ 324 h 565"/>
                <a:gd name="T54" fmla="*/ 198 w 481"/>
                <a:gd name="T55" fmla="*/ 318 h 565"/>
                <a:gd name="T56" fmla="*/ 204 w 481"/>
                <a:gd name="T57" fmla="*/ 318 h 565"/>
                <a:gd name="T58" fmla="*/ 221 w 481"/>
                <a:gd name="T59" fmla="*/ 327 h 565"/>
                <a:gd name="T60" fmla="*/ 260 w 481"/>
                <a:gd name="T61" fmla="*/ 327 h 565"/>
                <a:gd name="T62" fmla="*/ 277 w 481"/>
                <a:gd name="T63" fmla="*/ 318 h 565"/>
                <a:gd name="T64" fmla="*/ 283 w 481"/>
                <a:gd name="T65" fmla="*/ 318 h 565"/>
                <a:gd name="T66" fmla="*/ 287 w 481"/>
                <a:gd name="T67" fmla="*/ 324 h 565"/>
                <a:gd name="T68" fmla="*/ 287 w 481"/>
                <a:gd name="T69" fmla="*/ 368 h 565"/>
                <a:gd name="T70" fmla="*/ 293 w 481"/>
                <a:gd name="T71" fmla="*/ 307 h 565"/>
                <a:gd name="T72" fmla="*/ 297 w 481"/>
                <a:gd name="T73" fmla="*/ 301 h 565"/>
                <a:gd name="T74" fmla="*/ 355 w 481"/>
                <a:gd name="T75" fmla="*/ 263 h 565"/>
                <a:gd name="T76" fmla="*/ 363 w 481"/>
                <a:gd name="T77" fmla="*/ 262 h 565"/>
                <a:gd name="T78" fmla="*/ 481 w 481"/>
                <a:gd name="T79" fmla="*/ 443 h 565"/>
                <a:gd name="T80" fmla="*/ 241 w 481"/>
                <a:gd name="T81" fmla="*/ 273 h 565"/>
                <a:gd name="T82" fmla="*/ 377 w 481"/>
                <a:gd name="T83" fmla="*/ 137 h 565"/>
                <a:gd name="T84" fmla="*/ 241 w 481"/>
                <a:gd name="T85" fmla="*/ 0 h 565"/>
                <a:gd name="T86" fmla="*/ 104 w 481"/>
                <a:gd name="T87" fmla="*/ 137 h 565"/>
                <a:gd name="T88" fmla="*/ 241 w 481"/>
                <a:gd name="T89" fmla="*/ 273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81" h="565">
                  <a:moveTo>
                    <a:pt x="481" y="443"/>
                  </a:moveTo>
                  <a:cubicBezTo>
                    <a:pt x="481" y="445"/>
                    <a:pt x="480" y="447"/>
                    <a:pt x="479" y="449"/>
                  </a:cubicBezTo>
                  <a:cubicBezTo>
                    <a:pt x="424" y="515"/>
                    <a:pt x="351" y="556"/>
                    <a:pt x="274" y="565"/>
                  </a:cubicBezTo>
                  <a:cubicBezTo>
                    <a:pt x="274" y="565"/>
                    <a:pt x="274" y="565"/>
                    <a:pt x="273" y="565"/>
                  </a:cubicBezTo>
                  <a:cubicBezTo>
                    <a:pt x="272" y="565"/>
                    <a:pt x="270" y="564"/>
                    <a:pt x="269" y="563"/>
                  </a:cubicBezTo>
                  <a:cubicBezTo>
                    <a:pt x="267" y="562"/>
                    <a:pt x="267" y="560"/>
                    <a:pt x="267" y="558"/>
                  </a:cubicBezTo>
                  <a:lnTo>
                    <a:pt x="286" y="370"/>
                  </a:lnTo>
                  <a:cubicBezTo>
                    <a:pt x="286" y="372"/>
                    <a:pt x="285" y="374"/>
                    <a:pt x="283" y="375"/>
                  </a:cubicBezTo>
                  <a:cubicBezTo>
                    <a:pt x="282" y="375"/>
                    <a:pt x="281" y="376"/>
                    <a:pt x="280" y="376"/>
                  </a:cubicBezTo>
                  <a:cubicBezTo>
                    <a:pt x="279" y="376"/>
                    <a:pt x="278" y="375"/>
                    <a:pt x="277" y="375"/>
                  </a:cubicBezTo>
                  <a:lnTo>
                    <a:pt x="260" y="365"/>
                  </a:lnTo>
                  <a:cubicBezTo>
                    <a:pt x="250" y="375"/>
                    <a:pt x="231" y="375"/>
                    <a:pt x="222" y="365"/>
                  </a:cubicBezTo>
                  <a:lnTo>
                    <a:pt x="204" y="375"/>
                  </a:lnTo>
                  <a:cubicBezTo>
                    <a:pt x="202" y="376"/>
                    <a:pt x="200" y="376"/>
                    <a:pt x="198" y="375"/>
                  </a:cubicBezTo>
                  <a:cubicBezTo>
                    <a:pt x="196" y="374"/>
                    <a:pt x="195" y="372"/>
                    <a:pt x="195" y="370"/>
                  </a:cubicBezTo>
                  <a:lnTo>
                    <a:pt x="214" y="558"/>
                  </a:lnTo>
                  <a:cubicBezTo>
                    <a:pt x="214" y="560"/>
                    <a:pt x="214" y="562"/>
                    <a:pt x="212" y="563"/>
                  </a:cubicBezTo>
                  <a:cubicBezTo>
                    <a:pt x="211" y="564"/>
                    <a:pt x="209" y="565"/>
                    <a:pt x="208" y="565"/>
                  </a:cubicBezTo>
                  <a:cubicBezTo>
                    <a:pt x="207" y="565"/>
                    <a:pt x="207" y="565"/>
                    <a:pt x="207" y="565"/>
                  </a:cubicBezTo>
                  <a:cubicBezTo>
                    <a:pt x="130" y="556"/>
                    <a:pt x="57" y="514"/>
                    <a:pt x="2" y="449"/>
                  </a:cubicBezTo>
                  <a:cubicBezTo>
                    <a:pt x="1" y="447"/>
                    <a:pt x="0" y="445"/>
                    <a:pt x="0" y="443"/>
                  </a:cubicBezTo>
                  <a:cubicBezTo>
                    <a:pt x="13" y="363"/>
                    <a:pt x="55" y="299"/>
                    <a:pt x="118" y="262"/>
                  </a:cubicBezTo>
                  <a:cubicBezTo>
                    <a:pt x="121" y="260"/>
                    <a:pt x="124" y="261"/>
                    <a:pt x="126" y="263"/>
                  </a:cubicBezTo>
                  <a:cubicBezTo>
                    <a:pt x="142" y="280"/>
                    <a:pt x="162" y="293"/>
                    <a:pt x="184" y="301"/>
                  </a:cubicBezTo>
                  <a:cubicBezTo>
                    <a:pt x="186" y="302"/>
                    <a:pt x="188" y="304"/>
                    <a:pt x="188" y="307"/>
                  </a:cubicBezTo>
                  <a:lnTo>
                    <a:pt x="194" y="368"/>
                  </a:lnTo>
                  <a:lnTo>
                    <a:pt x="194" y="324"/>
                  </a:lnTo>
                  <a:cubicBezTo>
                    <a:pt x="194" y="321"/>
                    <a:pt x="196" y="319"/>
                    <a:pt x="198" y="318"/>
                  </a:cubicBezTo>
                  <a:cubicBezTo>
                    <a:pt x="200" y="317"/>
                    <a:pt x="202" y="317"/>
                    <a:pt x="204" y="318"/>
                  </a:cubicBezTo>
                  <a:lnTo>
                    <a:pt x="221" y="327"/>
                  </a:lnTo>
                  <a:cubicBezTo>
                    <a:pt x="231" y="317"/>
                    <a:pt x="250" y="317"/>
                    <a:pt x="260" y="327"/>
                  </a:cubicBezTo>
                  <a:lnTo>
                    <a:pt x="277" y="318"/>
                  </a:lnTo>
                  <a:cubicBezTo>
                    <a:pt x="279" y="317"/>
                    <a:pt x="281" y="317"/>
                    <a:pt x="283" y="318"/>
                  </a:cubicBezTo>
                  <a:cubicBezTo>
                    <a:pt x="285" y="319"/>
                    <a:pt x="287" y="321"/>
                    <a:pt x="287" y="324"/>
                  </a:cubicBezTo>
                  <a:lnTo>
                    <a:pt x="287" y="368"/>
                  </a:lnTo>
                  <a:lnTo>
                    <a:pt x="293" y="307"/>
                  </a:lnTo>
                  <a:cubicBezTo>
                    <a:pt x="293" y="304"/>
                    <a:pt x="295" y="302"/>
                    <a:pt x="297" y="301"/>
                  </a:cubicBezTo>
                  <a:cubicBezTo>
                    <a:pt x="319" y="293"/>
                    <a:pt x="339" y="280"/>
                    <a:pt x="355" y="263"/>
                  </a:cubicBezTo>
                  <a:cubicBezTo>
                    <a:pt x="357" y="261"/>
                    <a:pt x="360" y="260"/>
                    <a:pt x="363" y="262"/>
                  </a:cubicBezTo>
                  <a:cubicBezTo>
                    <a:pt x="427" y="299"/>
                    <a:pt x="468" y="363"/>
                    <a:pt x="481" y="443"/>
                  </a:cubicBezTo>
                  <a:close/>
                  <a:moveTo>
                    <a:pt x="241" y="273"/>
                  </a:moveTo>
                  <a:cubicBezTo>
                    <a:pt x="316" y="273"/>
                    <a:pt x="377" y="212"/>
                    <a:pt x="377" y="137"/>
                  </a:cubicBezTo>
                  <a:cubicBezTo>
                    <a:pt x="377" y="61"/>
                    <a:pt x="316" y="0"/>
                    <a:pt x="241" y="0"/>
                  </a:cubicBezTo>
                  <a:cubicBezTo>
                    <a:pt x="165" y="0"/>
                    <a:pt x="104" y="61"/>
                    <a:pt x="104" y="137"/>
                  </a:cubicBezTo>
                  <a:cubicBezTo>
                    <a:pt x="104" y="212"/>
                    <a:pt x="165" y="273"/>
                    <a:pt x="241" y="273"/>
                  </a:cubicBezTo>
                  <a:close/>
                </a:path>
              </a:pathLst>
            </a:custGeom>
            <a:solidFill>
              <a:srgbClr val="FFFFFF"/>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grpSp>
      <p:grpSp>
        <p:nvGrpSpPr>
          <p:cNvPr id="46" name="组合 45"/>
          <p:cNvGrpSpPr/>
          <p:nvPr/>
        </p:nvGrpSpPr>
        <p:grpSpPr>
          <a:xfrm>
            <a:off x="3232071" y="5364350"/>
            <a:ext cx="366400" cy="366400"/>
            <a:chOff x="4654839" y="5332352"/>
            <a:chExt cx="468000" cy="468000"/>
          </a:xfrm>
        </p:grpSpPr>
        <p:sp>
          <p:nvSpPr>
            <p:cNvPr id="47" name="椭圆 46"/>
            <p:cNvSpPr>
              <a:spLocks noChangeAspect="1"/>
            </p:cNvSpPr>
            <p:nvPr/>
          </p:nvSpPr>
          <p:spPr>
            <a:xfrm>
              <a:off x="4654839" y="5332352"/>
              <a:ext cx="468000" cy="468000"/>
            </a:xfrm>
            <a:prstGeom prst="ellipse">
              <a:avLst/>
            </a:prstGeom>
            <a:solidFill>
              <a:schemeClr val="accent1"/>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endParaRPr lang="zh-CN" altLang="en-US" dirty="0"/>
            </a:p>
          </p:txBody>
        </p:sp>
        <p:sp>
          <p:nvSpPr>
            <p:cNvPr id="48" name="任意多边形: 形状 47"/>
            <p:cNvSpPr>
              <a:spLocks noChangeAspect="1"/>
            </p:cNvSpPr>
            <p:nvPr/>
          </p:nvSpPr>
          <p:spPr>
            <a:xfrm>
              <a:off x="4789539" y="5461584"/>
              <a:ext cx="198601" cy="209537"/>
            </a:xfrm>
            <a:custGeom>
              <a:avLst/>
              <a:gdLst>
                <a:gd name="T0" fmla="*/ 4565 w 6846"/>
                <a:gd name="T1" fmla="*/ 378 h 7224"/>
                <a:gd name="T2" fmla="*/ 4565 w 6846"/>
                <a:gd name="T3" fmla="*/ 6844 h 7224"/>
                <a:gd name="T4" fmla="*/ 4453 w 6846"/>
                <a:gd name="T5" fmla="*/ 7112 h 7224"/>
                <a:gd name="T6" fmla="*/ 4185 w 6846"/>
                <a:gd name="T7" fmla="*/ 7224 h 7224"/>
                <a:gd name="T8" fmla="*/ 3918 w 6846"/>
                <a:gd name="T9" fmla="*/ 7112 h 7224"/>
                <a:gd name="T10" fmla="*/ 1937 w 6846"/>
                <a:gd name="T11" fmla="*/ 5133 h 7224"/>
                <a:gd name="T12" fmla="*/ 380 w 6846"/>
                <a:gd name="T13" fmla="*/ 5133 h 7224"/>
                <a:gd name="T14" fmla="*/ 113 w 6846"/>
                <a:gd name="T15" fmla="*/ 5021 h 7224"/>
                <a:gd name="T16" fmla="*/ 0 w 6846"/>
                <a:gd name="T17" fmla="*/ 4753 h 7224"/>
                <a:gd name="T18" fmla="*/ 0 w 6846"/>
                <a:gd name="T19" fmla="*/ 2471 h 7224"/>
                <a:gd name="T20" fmla="*/ 113 w 6846"/>
                <a:gd name="T21" fmla="*/ 2203 h 7224"/>
                <a:gd name="T22" fmla="*/ 380 w 6846"/>
                <a:gd name="T23" fmla="*/ 2091 h 7224"/>
                <a:gd name="T24" fmla="*/ 1937 w 6846"/>
                <a:gd name="T25" fmla="*/ 2091 h 7224"/>
                <a:gd name="T26" fmla="*/ 3916 w 6846"/>
                <a:gd name="T27" fmla="*/ 112 h 7224"/>
                <a:gd name="T28" fmla="*/ 4184 w 6846"/>
                <a:gd name="T29" fmla="*/ 0 h 7224"/>
                <a:gd name="T30" fmla="*/ 4451 w 6846"/>
                <a:gd name="T31" fmla="*/ 112 h 7224"/>
                <a:gd name="T32" fmla="*/ 4565 w 6846"/>
                <a:gd name="T33" fmla="*/ 378 h 7224"/>
                <a:gd name="T34" fmla="*/ 6594 w 6846"/>
                <a:gd name="T35" fmla="*/ 2767 h 7224"/>
                <a:gd name="T36" fmla="*/ 6846 w 6846"/>
                <a:gd name="T37" fmla="*/ 3611 h 7224"/>
                <a:gd name="T38" fmla="*/ 6594 w 6846"/>
                <a:gd name="T39" fmla="*/ 4452 h 7224"/>
                <a:gd name="T40" fmla="*/ 5925 w 6846"/>
                <a:gd name="T41" fmla="*/ 5008 h 7224"/>
                <a:gd name="T42" fmla="*/ 5776 w 6846"/>
                <a:gd name="T43" fmla="*/ 5038 h 7224"/>
                <a:gd name="T44" fmla="*/ 5509 w 6846"/>
                <a:gd name="T45" fmla="*/ 4928 h 7224"/>
                <a:gd name="T46" fmla="*/ 5396 w 6846"/>
                <a:gd name="T47" fmla="*/ 4658 h 7224"/>
                <a:gd name="T48" fmla="*/ 5468 w 6846"/>
                <a:gd name="T49" fmla="*/ 4447 h 7224"/>
                <a:gd name="T50" fmla="*/ 5640 w 6846"/>
                <a:gd name="T51" fmla="*/ 4298 h 7224"/>
                <a:gd name="T52" fmla="*/ 5843 w 6846"/>
                <a:gd name="T53" fmla="*/ 4162 h 7224"/>
                <a:gd name="T54" fmla="*/ 6015 w 6846"/>
                <a:gd name="T55" fmla="*/ 3948 h 7224"/>
                <a:gd name="T56" fmla="*/ 6086 w 6846"/>
                <a:gd name="T57" fmla="*/ 3612 h 7224"/>
                <a:gd name="T58" fmla="*/ 6015 w 6846"/>
                <a:gd name="T59" fmla="*/ 3276 h 7224"/>
                <a:gd name="T60" fmla="*/ 5843 w 6846"/>
                <a:gd name="T61" fmla="*/ 3062 h 7224"/>
                <a:gd name="T62" fmla="*/ 5640 w 6846"/>
                <a:gd name="T63" fmla="*/ 2926 h 7224"/>
                <a:gd name="T64" fmla="*/ 5468 w 6846"/>
                <a:gd name="T65" fmla="*/ 2777 h 7224"/>
                <a:gd name="T66" fmla="*/ 5396 w 6846"/>
                <a:gd name="T67" fmla="*/ 2566 h 7224"/>
                <a:gd name="T68" fmla="*/ 5509 w 6846"/>
                <a:gd name="T69" fmla="*/ 2296 h 7224"/>
                <a:gd name="T70" fmla="*/ 5776 w 6846"/>
                <a:gd name="T71" fmla="*/ 2186 h 7224"/>
                <a:gd name="T72" fmla="*/ 5925 w 6846"/>
                <a:gd name="T73" fmla="*/ 2216 h 7224"/>
                <a:gd name="T74" fmla="*/ 6594 w 6846"/>
                <a:gd name="T75" fmla="*/ 2767 h 7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846" h="7224">
                  <a:moveTo>
                    <a:pt x="4565" y="378"/>
                  </a:moveTo>
                  <a:lnTo>
                    <a:pt x="4565" y="6844"/>
                  </a:lnTo>
                  <a:cubicBezTo>
                    <a:pt x="4565" y="6947"/>
                    <a:pt x="4528" y="7037"/>
                    <a:pt x="4453" y="7112"/>
                  </a:cubicBezTo>
                  <a:cubicBezTo>
                    <a:pt x="4378" y="7187"/>
                    <a:pt x="4288" y="7224"/>
                    <a:pt x="4185" y="7224"/>
                  </a:cubicBezTo>
                  <a:cubicBezTo>
                    <a:pt x="4083" y="7224"/>
                    <a:pt x="3993" y="7187"/>
                    <a:pt x="3918" y="7112"/>
                  </a:cubicBezTo>
                  <a:lnTo>
                    <a:pt x="1937" y="5133"/>
                  </a:lnTo>
                  <a:lnTo>
                    <a:pt x="380" y="5133"/>
                  </a:lnTo>
                  <a:cubicBezTo>
                    <a:pt x="278" y="5133"/>
                    <a:pt x="188" y="5096"/>
                    <a:pt x="113" y="5021"/>
                  </a:cubicBezTo>
                  <a:cubicBezTo>
                    <a:pt x="38" y="4946"/>
                    <a:pt x="0" y="4857"/>
                    <a:pt x="0" y="4753"/>
                  </a:cubicBezTo>
                  <a:lnTo>
                    <a:pt x="0" y="2471"/>
                  </a:lnTo>
                  <a:cubicBezTo>
                    <a:pt x="0" y="2368"/>
                    <a:pt x="38" y="2278"/>
                    <a:pt x="113" y="2203"/>
                  </a:cubicBezTo>
                  <a:cubicBezTo>
                    <a:pt x="188" y="2128"/>
                    <a:pt x="276" y="2091"/>
                    <a:pt x="380" y="2091"/>
                  </a:cubicBezTo>
                  <a:lnTo>
                    <a:pt x="1937" y="2091"/>
                  </a:lnTo>
                  <a:lnTo>
                    <a:pt x="3916" y="112"/>
                  </a:lnTo>
                  <a:cubicBezTo>
                    <a:pt x="3991" y="37"/>
                    <a:pt x="4080" y="0"/>
                    <a:pt x="4184" y="0"/>
                  </a:cubicBezTo>
                  <a:cubicBezTo>
                    <a:pt x="4286" y="0"/>
                    <a:pt x="4376" y="37"/>
                    <a:pt x="4451" y="112"/>
                  </a:cubicBezTo>
                  <a:cubicBezTo>
                    <a:pt x="4528" y="186"/>
                    <a:pt x="4565" y="275"/>
                    <a:pt x="4565" y="378"/>
                  </a:cubicBezTo>
                  <a:close/>
                  <a:moveTo>
                    <a:pt x="6594" y="2767"/>
                  </a:moveTo>
                  <a:cubicBezTo>
                    <a:pt x="6763" y="3028"/>
                    <a:pt x="6846" y="3309"/>
                    <a:pt x="6846" y="3611"/>
                  </a:cubicBezTo>
                  <a:cubicBezTo>
                    <a:pt x="6846" y="3912"/>
                    <a:pt x="6763" y="4192"/>
                    <a:pt x="6594" y="4452"/>
                  </a:cubicBezTo>
                  <a:cubicBezTo>
                    <a:pt x="6425" y="4712"/>
                    <a:pt x="6203" y="4897"/>
                    <a:pt x="5925" y="5008"/>
                  </a:cubicBezTo>
                  <a:cubicBezTo>
                    <a:pt x="5885" y="5028"/>
                    <a:pt x="5836" y="5038"/>
                    <a:pt x="5776" y="5038"/>
                  </a:cubicBezTo>
                  <a:cubicBezTo>
                    <a:pt x="5674" y="5038"/>
                    <a:pt x="5584" y="5002"/>
                    <a:pt x="5509" y="4928"/>
                  </a:cubicBezTo>
                  <a:cubicBezTo>
                    <a:pt x="5434" y="4855"/>
                    <a:pt x="5396" y="4764"/>
                    <a:pt x="5396" y="4658"/>
                  </a:cubicBezTo>
                  <a:cubicBezTo>
                    <a:pt x="5396" y="4574"/>
                    <a:pt x="5420" y="4505"/>
                    <a:pt x="5468" y="4447"/>
                  </a:cubicBezTo>
                  <a:cubicBezTo>
                    <a:pt x="5515" y="4389"/>
                    <a:pt x="5573" y="4339"/>
                    <a:pt x="5640" y="4298"/>
                  </a:cubicBezTo>
                  <a:cubicBezTo>
                    <a:pt x="5708" y="4257"/>
                    <a:pt x="5775" y="4211"/>
                    <a:pt x="5843" y="4162"/>
                  </a:cubicBezTo>
                  <a:cubicBezTo>
                    <a:pt x="5910" y="4112"/>
                    <a:pt x="5968" y="4041"/>
                    <a:pt x="6015" y="3948"/>
                  </a:cubicBezTo>
                  <a:cubicBezTo>
                    <a:pt x="6063" y="3856"/>
                    <a:pt x="6086" y="3743"/>
                    <a:pt x="6086" y="3612"/>
                  </a:cubicBezTo>
                  <a:cubicBezTo>
                    <a:pt x="6086" y="3481"/>
                    <a:pt x="6063" y="3370"/>
                    <a:pt x="6015" y="3276"/>
                  </a:cubicBezTo>
                  <a:cubicBezTo>
                    <a:pt x="5968" y="3183"/>
                    <a:pt x="5910" y="3112"/>
                    <a:pt x="5843" y="3062"/>
                  </a:cubicBezTo>
                  <a:cubicBezTo>
                    <a:pt x="5775" y="3012"/>
                    <a:pt x="5708" y="2967"/>
                    <a:pt x="5640" y="2926"/>
                  </a:cubicBezTo>
                  <a:cubicBezTo>
                    <a:pt x="5572" y="2885"/>
                    <a:pt x="5515" y="2835"/>
                    <a:pt x="5468" y="2777"/>
                  </a:cubicBezTo>
                  <a:cubicBezTo>
                    <a:pt x="5420" y="2720"/>
                    <a:pt x="5396" y="2650"/>
                    <a:pt x="5396" y="2566"/>
                  </a:cubicBezTo>
                  <a:cubicBezTo>
                    <a:pt x="5396" y="2458"/>
                    <a:pt x="5434" y="2368"/>
                    <a:pt x="5509" y="2296"/>
                  </a:cubicBezTo>
                  <a:cubicBezTo>
                    <a:pt x="5584" y="2222"/>
                    <a:pt x="5673" y="2186"/>
                    <a:pt x="5776" y="2186"/>
                  </a:cubicBezTo>
                  <a:cubicBezTo>
                    <a:pt x="5836" y="2186"/>
                    <a:pt x="5885" y="2196"/>
                    <a:pt x="5925" y="2216"/>
                  </a:cubicBezTo>
                  <a:cubicBezTo>
                    <a:pt x="6203" y="2322"/>
                    <a:pt x="6426" y="2506"/>
                    <a:pt x="6594" y="2767"/>
                  </a:cubicBezTo>
                  <a:close/>
                </a:path>
              </a:pathLst>
            </a:custGeom>
            <a:solidFill>
              <a:srgbClr val="FFFFFF"/>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grpSp>
      <p:sp>
        <p:nvSpPr>
          <p:cNvPr id="66" name="文本框 65"/>
          <p:cNvSpPr txBox="1">
            <a:spLocks/>
          </p:cNvSpPr>
          <p:nvPr/>
        </p:nvSpPr>
        <p:spPr>
          <a:xfrm>
            <a:off x="6409213" y="603250"/>
            <a:ext cx="1241659" cy="426653"/>
          </a:xfrm>
          <a:prstGeom prst="rect">
            <a:avLst/>
          </a:prstGeom>
          <a:noFill/>
        </p:spPr>
        <p:txBody>
          <a:bodyPr wrap="square" rtlCol="0" anchor="b" anchorCtr="0">
            <a:normAutofit/>
          </a:bodyPr>
          <a:lstStyle/>
          <a:p>
            <a:pPr algn="r"/>
            <a:r>
              <a:rPr lang="en-US" altLang="zh-CN" sz="1050" dirty="0">
                <a:solidFill>
                  <a:schemeClr val="tx1"/>
                </a:solidFill>
                <a:latin typeface="+mj-lt"/>
              </a:rPr>
              <a:t>Brief</a:t>
            </a:r>
            <a:r>
              <a:rPr lang="en-US" altLang="zh-CN" sz="1050" b="0" i="0" dirty="0">
                <a:solidFill>
                  <a:schemeClr val="tx1"/>
                </a:solidFill>
                <a:effectLst/>
                <a:latin typeface="+mj-lt"/>
              </a:rPr>
              <a:t> </a:t>
            </a:r>
          </a:p>
        </p:txBody>
      </p:sp>
      <p:sp>
        <p:nvSpPr>
          <p:cNvPr id="67" name="文本框 66"/>
          <p:cNvSpPr txBox="1">
            <a:spLocks/>
          </p:cNvSpPr>
          <p:nvPr/>
        </p:nvSpPr>
        <p:spPr>
          <a:xfrm>
            <a:off x="8343227" y="603250"/>
            <a:ext cx="1241659" cy="426653"/>
          </a:xfrm>
          <a:prstGeom prst="rect">
            <a:avLst/>
          </a:prstGeom>
          <a:noFill/>
        </p:spPr>
        <p:txBody>
          <a:bodyPr wrap="square" rtlCol="0" anchor="b" anchorCtr="0">
            <a:normAutofit/>
          </a:bodyPr>
          <a:lstStyle/>
          <a:p>
            <a:pPr algn="r"/>
            <a:r>
              <a:rPr lang="en-US" altLang="zh-CN" sz="1050" dirty="0">
                <a:solidFill>
                  <a:schemeClr val="tx1"/>
                </a:solidFill>
                <a:latin typeface="+mj-lt"/>
              </a:rPr>
              <a:t>Project</a:t>
            </a:r>
            <a:endParaRPr lang="zh-CN" altLang="en-US" sz="1050" dirty="0">
              <a:solidFill>
                <a:schemeClr val="tx1"/>
              </a:solidFill>
              <a:latin typeface="+mj-lt"/>
            </a:endParaRPr>
          </a:p>
        </p:txBody>
      </p:sp>
      <p:sp>
        <p:nvSpPr>
          <p:cNvPr id="68" name="文本框 67"/>
          <p:cNvSpPr txBox="1">
            <a:spLocks/>
          </p:cNvSpPr>
          <p:nvPr/>
        </p:nvSpPr>
        <p:spPr>
          <a:xfrm>
            <a:off x="10277241" y="603250"/>
            <a:ext cx="1241659" cy="426653"/>
          </a:xfrm>
          <a:prstGeom prst="rect">
            <a:avLst/>
          </a:prstGeom>
          <a:noFill/>
        </p:spPr>
        <p:txBody>
          <a:bodyPr wrap="square" rtlCol="0" anchor="b" anchorCtr="0">
            <a:normAutofit/>
          </a:bodyPr>
          <a:lstStyle/>
          <a:p>
            <a:pPr algn="r"/>
            <a:r>
              <a:rPr lang="en-US" altLang="zh-CN" sz="1050" dirty="0">
                <a:solidFill>
                  <a:schemeClr val="tx1"/>
                </a:solidFill>
                <a:latin typeface="+mj-lt"/>
              </a:rPr>
              <a:t>Awards</a:t>
            </a:r>
            <a:endParaRPr lang="zh-CN" altLang="en-US" sz="1050" dirty="0">
              <a:solidFill>
                <a:schemeClr val="tx1"/>
              </a:solidFill>
              <a:latin typeface="+mj-lt"/>
            </a:endParaRPr>
          </a:p>
        </p:txBody>
      </p:sp>
    </p:spTree>
  </p:cSld>
  <p:clrMapOvr>
    <a:overrideClrMapping bg1="lt1" tx1="dk1" bg2="lt2" tx2="dk2" accent1="accent1" accent2="accent2" accent3="accent3" accent4="accent4" accent5="accent5" accent6="accent6" hlink="hlink" folHlink="folHlink"/>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lvl1pPr>
              <a:defRPr/>
            </a:lvl1pPr>
          </a:lstStyle>
          <a:p>
            <a:pPr lvl="0"/>
            <a:r>
              <a:rPr lang="zh-CN" altLang="en-US" dirty="0"/>
              <a:t>Click to add title</a:t>
            </a:r>
            <a:endParaRPr lang="en-US" dirty="0"/>
          </a:p>
        </p:txBody>
      </p:sp>
      <p:sp>
        <p:nvSpPr>
          <p:cNvPr id="3" name="内容占位符 2"/>
          <p:cNvSpPr>
            <a:spLocks noGrp="1"/>
          </p:cNvSpPr>
          <p:nvPr>
            <p:ph idx="1" hasCustomPrompt="1"/>
          </p:nvPr>
        </p:nvSpPr>
        <p:spPr/>
        <p:txBody>
          <a:bodyPr/>
          <a:lstStyle>
            <a:lvl1pPr>
              <a:defRPr/>
            </a:lvl1pPr>
          </a:lstStyle>
          <a:p>
            <a:pPr lvl="0"/>
            <a:r>
              <a:rPr lang="zh-CN" altLang="en-US" dirty="0"/>
              <a:t>Click to add text</a:t>
            </a:r>
            <a:endParaRPr lang="en-US" dirty="0"/>
          </a:p>
          <a:p>
            <a:pPr lvl="1"/>
            <a:r>
              <a:rPr lang="zh-CN" altLang="en-US" dirty="0"/>
              <a:t>Second level</a:t>
            </a:r>
            <a:endParaRPr lang="en-US" dirty="0"/>
          </a:p>
          <a:p>
            <a:pPr lvl="2"/>
            <a:r>
              <a:rPr lang="zh-CN" altLang="en-US" dirty="0"/>
              <a:t>Third level</a:t>
            </a:r>
            <a:endParaRPr lang="en-US" dirty="0"/>
          </a:p>
          <a:p>
            <a:pPr lvl="3"/>
            <a:r>
              <a:rPr lang="zh-CN" altLang="en-US" dirty="0"/>
              <a:t>Fourth level</a:t>
            </a:r>
            <a:endParaRPr lang="en-US" dirty="0"/>
          </a:p>
          <a:p>
            <a:pPr lvl="4"/>
            <a:r>
              <a:rPr lang="zh-CN" altLang="en-US" dirty="0"/>
              <a:t>Fifth level</a:t>
            </a:r>
            <a:endParaRPr lang="en-US" dirty="0"/>
          </a:p>
        </p:txBody>
      </p:sp>
      <p:sp>
        <p:nvSpPr>
          <p:cNvPr id="4" name="日期占位符 3"/>
          <p:cNvSpPr>
            <a:spLocks noGrp="1"/>
          </p:cNvSpPr>
          <p:nvPr>
            <p:ph type="dt" sz="half" idx="10"/>
          </p:nvPr>
        </p:nvSpPr>
        <p:spPr/>
        <p:txBody>
          <a:bodyPr/>
          <a:lstStyle/>
          <a:p>
            <a:endParaRPr lang="en-US"/>
          </a:p>
        </p:txBody>
      </p:sp>
      <p:sp>
        <p:nvSpPr>
          <p:cNvPr id="5" name="页脚占位符 4"/>
          <p:cNvSpPr>
            <a:spLocks noGrp="1"/>
          </p:cNvSpPr>
          <p:nvPr>
            <p:ph type="ftr" sz="quarter" idx="11"/>
          </p:nvPr>
        </p:nvSpPr>
        <p:spPr/>
        <p:txBody>
          <a:bodyPr/>
          <a:lstStyle/>
          <a:p>
            <a:endParaRPr lang="en-US" dirty="0"/>
          </a:p>
        </p:txBody>
      </p:sp>
      <p:sp>
        <p:nvSpPr>
          <p:cNvPr id="6" name="灯片编号占位符 5"/>
          <p:cNvSpPr>
            <a:spLocks noGrp="1"/>
          </p:cNvSpPr>
          <p:nvPr>
            <p:ph type="sldNum" sz="quarter" idx="12"/>
          </p:nvPr>
        </p:nvSpPr>
        <p:spPr/>
        <p:txBody>
          <a:bodyPr/>
          <a:lstStyle/>
          <a:p>
            <a:fld id="{C8BB1146-E542-4D4E-B8E9-6919A11DDD48}" type="slidenum">
              <a:rPr lang="en-US" smtClean="0"/>
              <a:pPr/>
              <a:t>‹#›</a:t>
            </a:fld>
            <a:endParaRPr lang="en-US"/>
          </a:p>
        </p:txBody>
      </p:sp>
    </p:spTree>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Agenda" preserve="1">
  <p:cSld name="Agenda">
    <p:spTree>
      <p:nvGrpSpPr>
        <p:cNvPr id="1" name=""/>
        <p:cNvGrpSpPr/>
        <p:nvPr/>
      </p:nvGrpSpPr>
      <p:grpSpPr>
        <a:xfrm>
          <a:off x="0" y="0"/>
          <a:ext cx="0" cy="0"/>
          <a:chOff x="0" y="0"/>
          <a:chExt cx="0" cy="0"/>
        </a:xfrm>
      </p:grpSpPr>
      <p:grpSp>
        <p:nvGrpSpPr>
          <p:cNvPr id="7" name="组合 6"/>
          <p:cNvGrpSpPr/>
          <p:nvPr/>
        </p:nvGrpSpPr>
        <p:grpSpPr>
          <a:xfrm>
            <a:off x="0" y="1"/>
            <a:ext cx="12192000" cy="6857999"/>
            <a:chOff x="0" y="1"/>
            <a:chExt cx="12192000" cy="6857999"/>
          </a:xfrm>
        </p:grpSpPr>
        <p:sp>
          <p:nvSpPr>
            <p:cNvPr id="11" name="任意多边形: 形状 10"/>
            <p:cNvSpPr/>
            <p:nvPr/>
          </p:nvSpPr>
          <p:spPr>
            <a:xfrm>
              <a:off x="9796262" y="5794934"/>
              <a:ext cx="2395738" cy="1063066"/>
            </a:xfrm>
            <a:custGeom>
              <a:avLst/>
              <a:gdLst>
                <a:gd name="connsiteX0" fmla="*/ 1722638 w 2395738"/>
                <a:gd name="connsiteY0" fmla="*/ 0 h 1063066"/>
                <a:gd name="connsiteX1" fmla="*/ 2296579 w 2395738"/>
                <a:gd name="connsiteY1" fmla="*/ 86772 h 1063066"/>
                <a:gd name="connsiteX2" fmla="*/ 2395738 w 2395738"/>
                <a:gd name="connsiteY2" fmla="*/ 123065 h 1063066"/>
                <a:gd name="connsiteX3" fmla="*/ 2395738 w 2395738"/>
                <a:gd name="connsiteY3" fmla="*/ 307866 h 1063066"/>
                <a:gd name="connsiteX4" fmla="*/ 2244925 w 2395738"/>
                <a:gd name="connsiteY4" fmla="*/ 252668 h 1063066"/>
                <a:gd name="connsiteX5" fmla="*/ 1722638 w 2395738"/>
                <a:gd name="connsiteY5" fmla="*/ 173705 h 1063066"/>
                <a:gd name="connsiteX6" fmla="*/ 266240 w 2395738"/>
                <a:gd name="connsiteY6" fmla="*/ 948066 h 1063066"/>
                <a:gd name="connsiteX7" fmla="*/ 196375 w 2395738"/>
                <a:gd name="connsiteY7" fmla="*/ 1063066 h 1063066"/>
                <a:gd name="connsiteX8" fmla="*/ 0 w 2395738"/>
                <a:gd name="connsiteY8" fmla="*/ 1063066 h 1063066"/>
                <a:gd name="connsiteX9" fmla="*/ 25525 w 2395738"/>
                <a:gd name="connsiteY9" fmla="*/ 1010080 h 1063066"/>
                <a:gd name="connsiteX10" fmla="*/ 1722638 w 2395738"/>
                <a:gd name="connsiteY10" fmla="*/ 0 h 1063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95738" h="1063066">
                  <a:moveTo>
                    <a:pt x="1722638" y="0"/>
                  </a:moveTo>
                  <a:cubicBezTo>
                    <a:pt x="1922502" y="0"/>
                    <a:pt x="2115271" y="30379"/>
                    <a:pt x="2296579" y="86772"/>
                  </a:cubicBezTo>
                  <a:lnTo>
                    <a:pt x="2395738" y="123065"/>
                  </a:lnTo>
                  <a:lnTo>
                    <a:pt x="2395738" y="307866"/>
                  </a:lnTo>
                  <a:lnTo>
                    <a:pt x="2244925" y="252668"/>
                  </a:lnTo>
                  <a:cubicBezTo>
                    <a:pt x="2079935" y="201350"/>
                    <a:pt x="1904515" y="173705"/>
                    <a:pt x="1722638" y="173705"/>
                  </a:cubicBezTo>
                  <a:cubicBezTo>
                    <a:pt x="1116382" y="173705"/>
                    <a:pt x="581870" y="480872"/>
                    <a:pt x="266240" y="948066"/>
                  </a:cubicBezTo>
                  <a:lnTo>
                    <a:pt x="196375" y="1063066"/>
                  </a:lnTo>
                  <a:lnTo>
                    <a:pt x="0" y="1063066"/>
                  </a:lnTo>
                  <a:lnTo>
                    <a:pt x="25525" y="1010080"/>
                  </a:lnTo>
                  <a:cubicBezTo>
                    <a:pt x="352360" y="408431"/>
                    <a:pt x="989802" y="0"/>
                    <a:pt x="1722638" y="0"/>
                  </a:cubicBezTo>
                  <a:close/>
                </a:path>
              </a:pathLst>
            </a:custGeom>
            <a:solidFill>
              <a:schemeClr val="accent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solidFill>
                  <a:schemeClr val="tx1"/>
                </a:solidFill>
              </a:endParaRPr>
            </a:p>
          </p:txBody>
        </p:sp>
        <p:sp>
          <p:nvSpPr>
            <p:cNvPr id="14" name="椭圆 13"/>
            <p:cNvSpPr/>
            <p:nvPr/>
          </p:nvSpPr>
          <p:spPr>
            <a:xfrm>
              <a:off x="11221322" y="5497356"/>
              <a:ext cx="595156" cy="595156"/>
            </a:xfrm>
            <a:prstGeom prst="ellipse">
              <a:avLst/>
            </a:prstGeom>
            <a:solidFill>
              <a:schemeClr val="accent1">
                <a:alpha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6" name="任意多边形: 形状 15"/>
            <p:cNvSpPr/>
            <p:nvPr/>
          </p:nvSpPr>
          <p:spPr>
            <a:xfrm>
              <a:off x="0" y="1"/>
              <a:ext cx="1947314" cy="1923835"/>
            </a:xfrm>
            <a:custGeom>
              <a:avLst/>
              <a:gdLst>
                <a:gd name="connsiteX0" fmla="*/ 1610596 w 1947314"/>
                <a:gd name="connsiteY0" fmla="*/ 0 h 1923835"/>
                <a:gd name="connsiteX1" fmla="*/ 1947314 w 1947314"/>
                <a:gd name="connsiteY1" fmla="*/ 0 h 1923835"/>
                <a:gd name="connsiteX2" fmla="*/ 1937664 w 1947314"/>
                <a:gd name="connsiteY2" fmla="*/ 191112 h 1923835"/>
                <a:gd name="connsiteX3" fmla="*/ 17567 w 1947314"/>
                <a:gd name="connsiteY3" fmla="*/ 1923835 h 1923835"/>
                <a:gd name="connsiteX4" fmla="*/ 0 w 1947314"/>
                <a:gd name="connsiteY4" fmla="*/ 1922948 h 1923835"/>
                <a:gd name="connsiteX5" fmla="*/ 0 w 1947314"/>
                <a:gd name="connsiteY5" fmla="*/ 1586230 h 1923835"/>
                <a:gd name="connsiteX6" fmla="*/ 17567 w 1947314"/>
                <a:gd name="connsiteY6" fmla="*/ 1587117 h 1923835"/>
                <a:gd name="connsiteX7" fmla="*/ 1602684 w 1947314"/>
                <a:gd name="connsiteY7" fmla="*/ 156684 h 1923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47314" h="1923835">
                  <a:moveTo>
                    <a:pt x="1610596" y="0"/>
                  </a:moveTo>
                  <a:lnTo>
                    <a:pt x="1947314" y="0"/>
                  </a:lnTo>
                  <a:lnTo>
                    <a:pt x="1937664" y="191112"/>
                  </a:lnTo>
                  <a:cubicBezTo>
                    <a:pt x="1838825" y="1164356"/>
                    <a:pt x="1016889" y="1923835"/>
                    <a:pt x="17567" y="1923835"/>
                  </a:cubicBezTo>
                  <a:lnTo>
                    <a:pt x="0" y="1922948"/>
                  </a:lnTo>
                  <a:lnTo>
                    <a:pt x="0" y="1586230"/>
                  </a:lnTo>
                  <a:lnTo>
                    <a:pt x="17567" y="1587117"/>
                  </a:lnTo>
                  <a:cubicBezTo>
                    <a:pt x="842548" y="1587117"/>
                    <a:pt x="1521089" y="960137"/>
                    <a:pt x="1602684" y="156684"/>
                  </a:cubicBezTo>
                  <a:close/>
                </a:path>
              </a:pathLst>
            </a:custGeom>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solidFill>
                  <a:schemeClr val="tx1"/>
                </a:solidFill>
              </a:endParaRPr>
            </a:p>
          </p:txBody>
        </p:sp>
      </p:grpSp>
      <p:sp>
        <p:nvSpPr>
          <p:cNvPr id="2" name="标题 1"/>
          <p:cNvSpPr>
            <a:spLocks noGrp="1"/>
          </p:cNvSpPr>
          <p:nvPr>
            <p:ph type="title" hasCustomPrompt="1"/>
          </p:nvPr>
        </p:nvSpPr>
        <p:spPr>
          <a:xfrm>
            <a:off x="1381125" y="1605286"/>
            <a:ext cx="1922161" cy="864515"/>
          </a:xfrm>
          <a:prstGeom prst="rect">
            <a:avLst/>
          </a:prstGeom>
          <a:noFill/>
        </p:spPr>
        <p:txBody>
          <a:bodyPr anchor="t" anchorCtr="0">
            <a:normAutofit/>
          </a:bodyPr>
          <a:lstStyle>
            <a:lvl1pPr algn="r">
              <a:defRPr sz="2800">
                <a:solidFill>
                  <a:schemeClr val="tx1"/>
                </a:solidFill>
              </a:defRPr>
            </a:lvl1pPr>
          </a:lstStyle>
          <a:p>
            <a:pPr lvl="0"/>
            <a:r>
              <a:rPr lang="zh-CN" altLang="en-US" dirty="0"/>
              <a:t>Agenda</a:t>
            </a:r>
            <a:endParaRPr lang="en-US" dirty="0"/>
          </a:p>
        </p:txBody>
      </p:sp>
      <p:sp>
        <p:nvSpPr>
          <p:cNvPr id="3" name="内容占位符 2"/>
          <p:cNvSpPr>
            <a:spLocks noGrp="1"/>
          </p:cNvSpPr>
          <p:nvPr>
            <p:ph sz="quarter" idx="1" hasCustomPrompt="1"/>
          </p:nvPr>
        </p:nvSpPr>
        <p:spPr>
          <a:xfrm>
            <a:off x="3551402" y="1605286"/>
            <a:ext cx="7246773" cy="4071936"/>
          </a:xfrm>
        </p:spPr>
        <p:txBody>
          <a:bodyPr numCol="1"/>
          <a:lstStyle>
            <a:lvl1pPr marL="342900" indent="-342900">
              <a:lnSpc>
                <a:spcPct val="100000"/>
              </a:lnSpc>
              <a:buFont typeface="+mj-lt"/>
              <a:buAutoNum type="arabicPeriod"/>
              <a:defRPr/>
            </a:lvl1pPr>
            <a:lvl2pPr marL="800100" indent="-342900">
              <a:lnSpc>
                <a:spcPct val="100000"/>
              </a:lnSpc>
              <a:buFont typeface="+mj-ea"/>
              <a:buAutoNum type="circleNumDbPlain"/>
              <a:defRPr/>
            </a:lvl2pPr>
            <a:lvl3pPr marL="1257300" indent="-342900">
              <a:lnSpc>
                <a:spcPct val="100000"/>
              </a:lnSpc>
              <a:buFont typeface="+mj-lt"/>
              <a:buAutoNum type="alphaLcParenR"/>
              <a:defRPr/>
            </a:lvl3pPr>
            <a:lvl4pPr>
              <a:lnSpc>
                <a:spcPct val="100000"/>
              </a:lnSpc>
              <a:defRPr/>
            </a:lvl4pPr>
            <a:lvl5pPr>
              <a:lnSpc>
                <a:spcPct val="100000"/>
              </a:lnSpc>
              <a:defRPr/>
            </a:lvl5pPr>
          </a:lstStyle>
          <a:p>
            <a:pPr lvl="0"/>
            <a:r>
              <a:rPr lang="zh-CN" altLang="en-US" dirty="0"/>
              <a:t>Click to add text</a:t>
            </a:r>
            <a:endParaRPr lang="en-US" dirty="0"/>
          </a:p>
          <a:p>
            <a:pPr lvl="1"/>
            <a:r>
              <a:rPr lang="zh-CN" altLang="en-US" dirty="0"/>
              <a:t>Second level</a:t>
            </a:r>
            <a:endParaRPr lang="en-US" dirty="0"/>
          </a:p>
          <a:p>
            <a:pPr lvl="2"/>
            <a:r>
              <a:rPr lang="zh-CN" altLang="en-US" dirty="0"/>
              <a:t>Third level</a:t>
            </a:r>
            <a:endParaRPr lang="en-US" dirty="0"/>
          </a:p>
          <a:p>
            <a:pPr lvl="3"/>
            <a:r>
              <a:rPr lang="zh-CN" altLang="en-US" dirty="0"/>
              <a:t>Fourth level</a:t>
            </a:r>
            <a:endParaRPr lang="en-US" dirty="0"/>
          </a:p>
          <a:p>
            <a:pPr lvl="4"/>
            <a:r>
              <a:rPr lang="zh-CN" altLang="en-US" dirty="0"/>
              <a:t>Fifth level</a:t>
            </a:r>
            <a:endParaRPr lang="en-US" dirty="0"/>
          </a:p>
        </p:txBody>
      </p:sp>
      <p:sp>
        <p:nvSpPr>
          <p:cNvPr id="4" name="日期占位符 3"/>
          <p:cNvSpPr>
            <a:spLocks noGrp="1"/>
          </p:cNvSpPr>
          <p:nvPr>
            <p:ph type="dt" sz="half" idx="10"/>
          </p:nvPr>
        </p:nvSpPr>
        <p:spPr/>
        <p:txBody>
          <a:bodyPr/>
          <a:lstStyle>
            <a:lvl1pPr>
              <a:defRPr>
                <a:solidFill>
                  <a:srgbClr val="8E8E8E"/>
                </a:solidFill>
              </a:defRPr>
            </a:lvl1pPr>
          </a:lstStyle>
          <a:p>
            <a:endParaRPr lang="en-US" dirty="0"/>
          </a:p>
        </p:txBody>
      </p:sp>
      <p:sp>
        <p:nvSpPr>
          <p:cNvPr id="5" name="页脚占位符 4"/>
          <p:cNvSpPr>
            <a:spLocks noGrp="1"/>
          </p:cNvSpPr>
          <p:nvPr>
            <p:ph type="ftr" sz="quarter" idx="11"/>
          </p:nvPr>
        </p:nvSpPr>
        <p:spPr/>
        <p:txBody>
          <a:bodyPr/>
          <a:lstStyle>
            <a:lvl1pPr>
              <a:defRPr>
                <a:solidFill>
                  <a:srgbClr val="8E8E8E"/>
                </a:solidFill>
              </a:defRPr>
            </a:lvl1pPr>
          </a:lstStyle>
          <a:p>
            <a:endParaRPr lang="en-US" dirty="0"/>
          </a:p>
        </p:txBody>
      </p:sp>
      <p:sp>
        <p:nvSpPr>
          <p:cNvPr id="6" name="灯片编号占位符 5"/>
          <p:cNvSpPr>
            <a:spLocks noGrp="1"/>
          </p:cNvSpPr>
          <p:nvPr>
            <p:ph type="sldNum" sz="quarter" idx="12"/>
          </p:nvPr>
        </p:nvSpPr>
        <p:spPr/>
        <p:txBody>
          <a:bodyPr/>
          <a:lstStyle>
            <a:lvl1pPr>
              <a:defRPr>
                <a:solidFill>
                  <a:srgbClr val="8E8E8E"/>
                </a:solidFill>
              </a:defRPr>
            </a:lvl1pPr>
          </a:lstStyle>
          <a:p>
            <a:fld id="{C8BB1146-E542-4D4E-B8E9-6919A11DDD48}" type="slidenum">
              <a:rPr lang="en-US" smtClean="0"/>
              <a:pPr/>
              <a:t>‹#›</a:t>
            </a:fld>
            <a:endParaRPr lang="en-US" dirty="0"/>
          </a:p>
        </p:txBody>
      </p:sp>
      <p:cxnSp>
        <p:nvCxnSpPr>
          <p:cNvPr id="10" name="直接连接符 9"/>
          <p:cNvCxnSpPr>
            <a:cxnSpLocks/>
          </p:cNvCxnSpPr>
          <p:nvPr/>
        </p:nvCxnSpPr>
        <p:spPr>
          <a:xfrm>
            <a:off x="3427344" y="1605285"/>
            <a:ext cx="0" cy="4071937"/>
          </a:xfrm>
          <a:prstGeom prst="line">
            <a:avLst/>
          </a:prstGeom>
          <a:solidFill>
            <a:srgbClr val="FFCC00"/>
          </a:solidFill>
          <a:ln w="3175" cap="flat" cmpd="sng" algn="ctr">
            <a:solidFill>
              <a:schemeClr val="accent1">
                <a:alpha val="30000"/>
              </a:schemeClr>
            </a:solidFill>
            <a:prstDash val="solid"/>
            <a:round/>
            <a:headEnd type="none" w="med" len="med"/>
            <a:tailEnd type="none" w="med" len="med"/>
          </a:ln>
          <a:effectLst/>
        </p:spPr>
      </p:cxnSp>
      <p:sp>
        <p:nvSpPr>
          <p:cNvPr id="13" name="任意多边形: 形状 12"/>
          <p:cNvSpPr>
            <a:spLocks noChangeAspect="1"/>
          </p:cNvSpPr>
          <p:nvPr/>
        </p:nvSpPr>
        <p:spPr bwMode="auto">
          <a:xfrm>
            <a:off x="2432781" y="4761555"/>
            <a:ext cx="870506" cy="915667"/>
          </a:xfrm>
          <a:custGeom>
            <a:avLst/>
            <a:gdLst>
              <a:gd name="T0" fmla="*/ 3353 w 5127"/>
              <a:gd name="T1" fmla="*/ 1728 h 5401"/>
              <a:gd name="T2" fmla="*/ 2183 w 5127"/>
              <a:gd name="T3" fmla="*/ 1608 h 5401"/>
              <a:gd name="T4" fmla="*/ 3353 w 5127"/>
              <a:gd name="T5" fmla="*/ 1488 h 5401"/>
              <a:gd name="T6" fmla="*/ 3103 w 5127"/>
              <a:gd name="T7" fmla="*/ 2231 h 5401"/>
              <a:gd name="T8" fmla="*/ 3103 w 5127"/>
              <a:gd name="T9" fmla="*/ 1991 h 5401"/>
              <a:gd name="T10" fmla="*/ 2432 w 5127"/>
              <a:gd name="T11" fmla="*/ 2111 h 5401"/>
              <a:gd name="T12" fmla="*/ 3103 w 5127"/>
              <a:gd name="T13" fmla="*/ 2231 h 5401"/>
              <a:gd name="T14" fmla="*/ 3353 w 5127"/>
              <a:gd name="T15" fmla="*/ 2648 h 5401"/>
              <a:gd name="T16" fmla="*/ 2183 w 5127"/>
              <a:gd name="T17" fmla="*/ 2768 h 5401"/>
              <a:gd name="T18" fmla="*/ 3353 w 5127"/>
              <a:gd name="T19" fmla="*/ 2888 h 5401"/>
              <a:gd name="T20" fmla="*/ 2552 w 5127"/>
              <a:gd name="T21" fmla="*/ 3151 h 5401"/>
              <a:gd name="T22" fmla="*/ 2552 w 5127"/>
              <a:gd name="T23" fmla="*/ 3391 h 5401"/>
              <a:gd name="T24" fmla="*/ 3223 w 5127"/>
              <a:gd name="T25" fmla="*/ 3271 h 5401"/>
              <a:gd name="T26" fmla="*/ 2552 w 5127"/>
              <a:gd name="T27" fmla="*/ 3151 h 5401"/>
              <a:gd name="T28" fmla="*/ 4448 w 5127"/>
              <a:gd name="T29" fmla="*/ 1442 h 5401"/>
              <a:gd name="T30" fmla="*/ 4688 w 5127"/>
              <a:gd name="T31" fmla="*/ 1442 h 5401"/>
              <a:gd name="T32" fmla="*/ 3988 w 5127"/>
              <a:gd name="T33" fmla="*/ 0 h 5401"/>
              <a:gd name="T34" fmla="*/ 0 w 5127"/>
              <a:gd name="T35" fmla="*/ 604 h 5401"/>
              <a:gd name="T36" fmla="*/ 120 w 5127"/>
              <a:gd name="T37" fmla="*/ 1792 h 5401"/>
              <a:gd name="T38" fmla="*/ 686 w 5127"/>
              <a:gd name="T39" fmla="*/ 1672 h 5401"/>
              <a:gd name="T40" fmla="*/ 240 w 5127"/>
              <a:gd name="T41" fmla="*/ 1552 h 5401"/>
              <a:gd name="T42" fmla="*/ 604 w 5127"/>
              <a:gd name="T43" fmla="*/ 240 h 5401"/>
              <a:gd name="T44" fmla="*/ 968 w 5127"/>
              <a:gd name="T45" fmla="*/ 4179 h 5401"/>
              <a:gd name="T46" fmla="*/ 3904 w 5127"/>
              <a:gd name="T47" fmla="*/ 4879 h 5401"/>
              <a:gd name="T48" fmla="*/ 3904 w 5127"/>
              <a:gd name="T49" fmla="*/ 4639 h 5401"/>
              <a:gd name="T50" fmla="*/ 1208 w 5127"/>
              <a:gd name="T51" fmla="*/ 4179 h 5401"/>
              <a:gd name="T52" fmla="*/ 1086 w 5127"/>
              <a:gd name="T53" fmla="*/ 240 h 5401"/>
              <a:gd name="T54" fmla="*/ 4448 w 5127"/>
              <a:gd name="T55" fmla="*/ 700 h 5401"/>
              <a:gd name="T56" fmla="*/ 4568 w 5127"/>
              <a:gd name="T57" fmla="*/ 2000 h 5401"/>
              <a:gd name="T58" fmla="*/ 4568 w 5127"/>
              <a:gd name="T59" fmla="*/ 2240 h 5401"/>
              <a:gd name="T60" fmla="*/ 4887 w 5127"/>
              <a:gd name="T61" fmla="*/ 2340 h 5401"/>
              <a:gd name="T62" fmla="*/ 5007 w 5127"/>
              <a:gd name="T63" fmla="*/ 3838 h 5401"/>
              <a:gd name="T64" fmla="*/ 5127 w 5127"/>
              <a:gd name="T65" fmla="*/ 2340 h 5401"/>
              <a:gd name="T66" fmla="*/ 4568 w 5127"/>
              <a:gd name="T67" fmla="*/ 5139 h 5401"/>
              <a:gd name="T68" fmla="*/ 4448 w 5127"/>
              <a:gd name="T69" fmla="*/ 5281 h 5401"/>
              <a:gd name="T70" fmla="*/ 4688 w 5127"/>
              <a:gd name="T71" fmla="*/ 5281 h 5401"/>
              <a:gd name="T72" fmla="*/ 4568 w 5127"/>
              <a:gd name="T73" fmla="*/ 5139 h 5401"/>
              <a:gd name="T74" fmla="*/ 4448 w 5127"/>
              <a:gd name="T75" fmla="*/ 2559 h 5401"/>
              <a:gd name="T76" fmla="*/ 4568 w 5127"/>
              <a:gd name="T77" fmla="*/ 4974 h 5401"/>
              <a:gd name="T78" fmla="*/ 4688 w 5127"/>
              <a:gd name="T79" fmla="*/ 2559 h 5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27" h="5401">
                <a:moveTo>
                  <a:pt x="3473" y="1608"/>
                </a:moveTo>
                <a:cubicBezTo>
                  <a:pt x="3473" y="1674"/>
                  <a:pt x="3419" y="1728"/>
                  <a:pt x="3353" y="1728"/>
                </a:cubicBezTo>
                <a:lnTo>
                  <a:pt x="2303" y="1728"/>
                </a:lnTo>
                <a:cubicBezTo>
                  <a:pt x="2236" y="1728"/>
                  <a:pt x="2183" y="1674"/>
                  <a:pt x="2183" y="1608"/>
                </a:cubicBezTo>
                <a:cubicBezTo>
                  <a:pt x="2183" y="1542"/>
                  <a:pt x="2236" y="1488"/>
                  <a:pt x="2303" y="1488"/>
                </a:cubicBezTo>
                <a:lnTo>
                  <a:pt x="3353" y="1488"/>
                </a:lnTo>
                <a:cubicBezTo>
                  <a:pt x="3419" y="1488"/>
                  <a:pt x="3473" y="1542"/>
                  <a:pt x="3473" y="1608"/>
                </a:cubicBezTo>
                <a:close/>
                <a:moveTo>
                  <a:pt x="3103" y="2231"/>
                </a:moveTo>
                <a:cubicBezTo>
                  <a:pt x="3170" y="2231"/>
                  <a:pt x="3223" y="2178"/>
                  <a:pt x="3223" y="2111"/>
                </a:cubicBezTo>
                <a:cubicBezTo>
                  <a:pt x="3223" y="2045"/>
                  <a:pt x="3170" y="1991"/>
                  <a:pt x="3103" y="1991"/>
                </a:cubicBezTo>
                <a:lnTo>
                  <a:pt x="2552" y="1991"/>
                </a:lnTo>
                <a:cubicBezTo>
                  <a:pt x="2486" y="1991"/>
                  <a:pt x="2432" y="2045"/>
                  <a:pt x="2432" y="2111"/>
                </a:cubicBezTo>
                <a:cubicBezTo>
                  <a:pt x="2432" y="2178"/>
                  <a:pt x="2486" y="2231"/>
                  <a:pt x="2552" y="2231"/>
                </a:cubicBezTo>
                <a:lnTo>
                  <a:pt x="3103" y="2231"/>
                </a:lnTo>
                <a:close/>
                <a:moveTo>
                  <a:pt x="3473" y="2768"/>
                </a:moveTo>
                <a:cubicBezTo>
                  <a:pt x="3473" y="2701"/>
                  <a:pt x="3419" y="2648"/>
                  <a:pt x="3353" y="2648"/>
                </a:cubicBezTo>
                <a:lnTo>
                  <a:pt x="2303" y="2648"/>
                </a:lnTo>
                <a:cubicBezTo>
                  <a:pt x="2236" y="2648"/>
                  <a:pt x="2183" y="2701"/>
                  <a:pt x="2183" y="2768"/>
                </a:cubicBezTo>
                <a:cubicBezTo>
                  <a:pt x="2183" y="2834"/>
                  <a:pt x="2236" y="2888"/>
                  <a:pt x="2303" y="2888"/>
                </a:cubicBezTo>
                <a:lnTo>
                  <a:pt x="3353" y="2888"/>
                </a:lnTo>
                <a:cubicBezTo>
                  <a:pt x="3419" y="2888"/>
                  <a:pt x="3473" y="2834"/>
                  <a:pt x="3473" y="2768"/>
                </a:cubicBezTo>
                <a:close/>
                <a:moveTo>
                  <a:pt x="2552" y="3151"/>
                </a:moveTo>
                <a:cubicBezTo>
                  <a:pt x="2486" y="3151"/>
                  <a:pt x="2432" y="3205"/>
                  <a:pt x="2432" y="3271"/>
                </a:cubicBezTo>
                <a:cubicBezTo>
                  <a:pt x="2432" y="3338"/>
                  <a:pt x="2486" y="3391"/>
                  <a:pt x="2552" y="3391"/>
                </a:cubicBezTo>
                <a:lnTo>
                  <a:pt x="3103" y="3391"/>
                </a:lnTo>
                <a:cubicBezTo>
                  <a:pt x="3170" y="3391"/>
                  <a:pt x="3223" y="3338"/>
                  <a:pt x="3223" y="3271"/>
                </a:cubicBezTo>
                <a:cubicBezTo>
                  <a:pt x="3223" y="3205"/>
                  <a:pt x="3170" y="3151"/>
                  <a:pt x="3103" y="3151"/>
                </a:cubicBezTo>
                <a:lnTo>
                  <a:pt x="2552" y="3151"/>
                </a:lnTo>
                <a:close/>
                <a:moveTo>
                  <a:pt x="4448" y="700"/>
                </a:moveTo>
                <a:lnTo>
                  <a:pt x="4448" y="1442"/>
                </a:lnTo>
                <a:cubicBezTo>
                  <a:pt x="4448" y="1509"/>
                  <a:pt x="4501" y="1562"/>
                  <a:pt x="4568" y="1562"/>
                </a:cubicBezTo>
                <a:cubicBezTo>
                  <a:pt x="4634" y="1562"/>
                  <a:pt x="4688" y="1509"/>
                  <a:pt x="4688" y="1442"/>
                </a:cubicBezTo>
                <a:lnTo>
                  <a:pt x="4688" y="700"/>
                </a:lnTo>
                <a:cubicBezTo>
                  <a:pt x="4688" y="314"/>
                  <a:pt x="4374" y="0"/>
                  <a:pt x="3988" y="0"/>
                </a:cubicBezTo>
                <a:lnTo>
                  <a:pt x="604" y="0"/>
                </a:lnTo>
                <a:cubicBezTo>
                  <a:pt x="271" y="0"/>
                  <a:pt x="0" y="271"/>
                  <a:pt x="0" y="604"/>
                </a:cubicBezTo>
                <a:lnTo>
                  <a:pt x="0" y="1672"/>
                </a:lnTo>
                <a:cubicBezTo>
                  <a:pt x="0" y="1738"/>
                  <a:pt x="53" y="1792"/>
                  <a:pt x="120" y="1792"/>
                </a:cubicBezTo>
                <a:lnTo>
                  <a:pt x="566" y="1792"/>
                </a:lnTo>
                <a:cubicBezTo>
                  <a:pt x="632" y="1792"/>
                  <a:pt x="686" y="1738"/>
                  <a:pt x="686" y="1672"/>
                </a:cubicBezTo>
                <a:cubicBezTo>
                  <a:pt x="686" y="1606"/>
                  <a:pt x="632" y="1552"/>
                  <a:pt x="566" y="1552"/>
                </a:cubicBezTo>
                <a:lnTo>
                  <a:pt x="240" y="1552"/>
                </a:lnTo>
                <a:lnTo>
                  <a:pt x="240" y="604"/>
                </a:lnTo>
                <a:cubicBezTo>
                  <a:pt x="240" y="403"/>
                  <a:pt x="403" y="240"/>
                  <a:pt x="604" y="240"/>
                </a:cubicBezTo>
                <a:cubicBezTo>
                  <a:pt x="805" y="240"/>
                  <a:pt x="968" y="403"/>
                  <a:pt x="968" y="604"/>
                </a:cubicBezTo>
                <a:lnTo>
                  <a:pt x="968" y="4179"/>
                </a:lnTo>
                <a:cubicBezTo>
                  <a:pt x="968" y="4565"/>
                  <a:pt x="1282" y="4879"/>
                  <a:pt x="1668" y="4879"/>
                </a:cubicBezTo>
                <a:lnTo>
                  <a:pt x="3904" y="4879"/>
                </a:lnTo>
                <a:cubicBezTo>
                  <a:pt x="3970" y="4879"/>
                  <a:pt x="4024" y="4825"/>
                  <a:pt x="4024" y="4759"/>
                </a:cubicBezTo>
                <a:cubicBezTo>
                  <a:pt x="4024" y="4693"/>
                  <a:pt x="3970" y="4639"/>
                  <a:pt x="3904" y="4639"/>
                </a:cubicBezTo>
                <a:lnTo>
                  <a:pt x="1668" y="4639"/>
                </a:lnTo>
                <a:cubicBezTo>
                  <a:pt x="1415" y="4639"/>
                  <a:pt x="1208" y="4433"/>
                  <a:pt x="1208" y="4179"/>
                </a:cubicBezTo>
                <a:lnTo>
                  <a:pt x="1208" y="604"/>
                </a:lnTo>
                <a:cubicBezTo>
                  <a:pt x="1208" y="468"/>
                  <a:pt x="1163" y="341"/>
                  <a:pt x="1086" y="240"/>
                </a:cubicBezTo>
                <a:lnTo>
                  <a:pt x="3988" y="240"/>
                </a:lnTo>
                <a:cubicBezTo>
                  <a:pt x="4241" y="240"/>
                  <a:pt x="4448" y="446"/>
                  <a:pt x="4448" y="700"/>
                </a:cubicBezTo>
                <a:close/>
                <a:moveTo>
                  <a:pt x="4787" y="2000"/>
                </a:moveTo>
                <a:lnTo>
                  <a:pt x="4568" y="2000"/>
                </a:lnTo>
                <a:cubicBezTo>
                  <a:pt x="4501" y="2000"/>
                  <a:pt x="4448" y="2054"/>
                  <a:pt x="4448" y="2120"/>
                </a:cubicBezTo>
                <a:cubicBezTo>
                  <a:pt x="4448" y="2187"/>
                  <a:pt x="4501" y="2240"/>
                  <a:pt x="4568" y="2240"/>
                </a:cubicBezTo>
                <a:lnTo>
                  <a:pt x="4787" y="2240"/>
                </a:lnTo>
                <a:cubicBezTo>
                  <a:pt x="4842" y="2240"/>
                  <a:pt x="4887" y="2285"/>
                  <a:pt x="4887" y="2340"/>
                </a:cubicBezTo>
                <a:lnTo>
                  <a:pt x="4887" y="3718"/>
                </a:lnTo>
                <a:cubicBezTo>
                  <a:pt x="4887" y="3785"/>
                  <a:pt x="4941" y="3838"/>
                  <a:pt x="5007" y="3838"/>
                </a:cubicBezTo>
                <a:cubicBezTo>
                  <a:pt x="5073" y="3838"/>
                  <a:pt x="5127" y="3785"/>
                  <a:pt x="5127" y="3718"/>
                </a:cubicBezTo>
                <a:lnTo>
                  <a:pt x="5127" y="2340"/>
                </a:lnTo>
                <a:cubicBezTo>
                  <a:pt x="5127" y="2153"/>
                  <a:pt x="4975" y="2000"/>
                  <a:pt x="4787" y="2000"/>
                </a:cubicBezTo>
                <a:close/>
                <a:moveTo>
                  <a:pt x="4568" y="5139"/>
                </a:moveTo>
                <a:cubicBezTo>
                  <a:pt x="4501" y="5139"/>
                  <a:pt x="4448" y="5193"/>
                  <a:pt x="4448" y="5259"/>
                </a:cubicBezTo>
                <a:lnTo>
                  <a:pt x="4448" y="5281"/>
                </a:lnTo>
                <a:cubicBezTo>
                  <a:pt x="4448" y="5347"/>
                  <a:pt x="4501" y="5401"/>
                  <a:pt x="4568" y="5401"/>
                </a:cubicBezTo>
                <a:cubicBezTo>
                  <a:pt x="4634" y="5401"/>
                  <a:pt x="4688" y="5347"/>
                  <a:pt x="4688" y="5281"/>
                </a:cubicBezTo>
                <a:lnTo>
                  <a:pt x="4688" y="5259"/>
                </a:lnTo>
                <a:cubicBezTo>
                  <a:pt x="4688" y="5193"/>
                  <a:pt x="4634" y="5139"/>
                  <a:pt x="4568" y="5139"/>
                </a:cubicBezTo>
                <a:close/>
                <a:moveTo>
                  <a:pt x="4568" y="2439"/>
                </a:moveTo>
                <a:cubicBezTo>
                  <a:pt x="4501" y="2439"/>
                  <a:pt x="4448" y="2492"/>
                  <a:pt x="4448" y="2559"/>
                </a:cubicBezTo>
                <a:lnTo>
                  <a:pt x="4448" y="4854"/>
                </a:lnTo>
                <a:cubicBezTo>
                  <a:pt x="4448" y="4920"/>
                  <a:pt x="4501" y="4974"/>
                  <a:pt x="4568" y="4974"/>
                </a:cubicBezTo>
                <a:cubicBezTo>
                  <a:pt x="4634" y="4974"/>
                  <a:pt x="4688" y="4920"/>
                  <a:pt x="4688" y="4854"/>
                </a:cubicBezTo>
                <a:lnTo>
                  <a:pt x="4688" y="2559"/>
                </a:lnTo>
                <a:cubicBezTo>
                  <a:pt x="4688" y="2492"/>
                  <a:pt x="4634" y="2439"/>
                  <a:pt x="4568" y="2439"/>
                </a:cubicBezTo>
                <a:close/>
              </a:path>
            </a:pathLst>
          </a:custGeom>
          <a:solidFill>
            <a:schemeClr val="accent1">
              <a:alpha val="15000"/>
            </a:schemeClr>
          </a:solidFill>
          <a:ln>
            <a:noFill/>
          </a:ln>
        </p:spPr>
        <p:txBody>
          <a:bodyPr/>
          <a:lstStyle/>
          <a:p>
            <a:endParaRPr lang="zh-CN" altLang="en-US">
              <a:cs typeface="+mn-ea"/>
              <a:sym typeface="+mn-lt"/>
            </a:endParaRPr>
          </a:p>
        </p:txBody>
      </p:sp>
    </p:spTree>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reserve="1">
  <p:cSld name="Section Header">
    <p:bg>
      <p:bgPr>
        <a:solidFill>
          <a:schemeClr val="accent1">
            <a:lumMod val="20000"/>
            <a:lumOff val="80000"/>
          </a:schemeClr>
        </a:solidFill>
        <a:effectLst/>
      </p:bgPr>
    </p:bg>
    <p:spTree>
      <p:nvGrpSpPr>
        <p:cNvPr id="1" name=""/>
        <p:cNvGrpSpPr/>
        <p:nvPr/>
      </p:nvGrpSpPr>
      <p:grpSpPr>
        <a:xfrm>
          <a:off x="0" y="0"/>
          <a:ext cx="0" cy="0"/>
          <a:chOff x="0" y="0"/>
          <a:chExt cx="0" cy="0"/>
        </a:xfrm>
      </p:grpSpPr>
      <p:grpSp>
        <p:nvGrpSpPr>
          <p:cNvPr id="21" name="组合 20"/>
          <p:cNvGrpSpPr/>
          <p:nvPr/>
        </p:nvGrpSpPr>
        <p:grpSpPr>
          <a:xfrm flipH="1">
            <a:off x="0" y="0"/>
            <a:ext cx="12192000" cy="6858000"/>
            <a:chOff x="0" y="0"/>
            <a:chExt cx="12192000" cy="6858000"/>
          </a:xfrm>
        </p:grpSpPr>
        <p:sp>
          <p:nvSpPr>
            <p:cNvPr id="31" name="矩形 30"/>
            <p:cNvSpPr/>
            <p:nvPr/>
          </p:nvSpPr>
          <p:spPr>
            <a:xfrm>
              <a:off x="0" y="0"/>
              <a:ext cx="12192000" cy="6858000"/>
            </a:xfrm>
            <a:prstGeom prst="rect">
              <a:avLst/>
            </a:prstGeom>
            <a:blipFill>
              <a:blip r:embed="rId2"/>
              <a:stretch>
                <a:fillRect l="-52788" t="-1" b="-52228"/>
              </a:stretch>
            </a:bli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32" name="矩形 31"/>
            <p:cNvSpPr/>
            <p:nvPr/>
          </p:nvSpPr>
          <p:spPr>
            <a:xfrm>
              <a:off x="0" y="0"/>
              <a:ext cx="12192000" cy="6858000"/>
            </a:xfrm>
            <a:prstGeom prst="rect">
              <a:avLst/>
            </a:prstGeom>
            <a:solidFill>
              <a:schemeClr val="bg1">
                <a:alpha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grpSp>
        <p:nvGrpSpPr>
          <p:cNvPr id="24" name="组合 23"/>
          <p:cNvGrpSpPr/>
          <p:nvPr/>
        </p:nvGrpSpPr>
        <p:grpSpPr>
          <a:xfrm flipV="1">
            <a:off x="6324143" y="-3"/>
            <a:ext cx="5867858" cy="5016502"/>
            <a:chOff x="6795752" y="2244682"/>
            <a:chExt cx="5396248" cy="4613318"/>
          </a:xfrm>
        </p:grpSpPr>
        <p:sp>
          <p:nvSpPr>
            <p:cNvPr id="26" name="任意多边形: 形状 25"/>
            <p:cNvSpPr/>
            <p:nvPr/>
          </p:nvSpPr>
          <p:spPr>
            <a:xfrm>
              <a:off x="6795752" y="2244682"/>
              <a:ext cx="5396248" cy="4613318"/>
            </a:xfrm>
            <a:custGeom>
              <a:avLst/>
              <a:gdLst>
                <a:gd name="connsiteX0" fmla="*/ 1069523 w 5396248"/>
                <a:gd name="connsiteY0" fmla="*/ 6 h 4613318"/>
                <a:gd name="connsiteX1" fmla="*/ 1829192 w 5396248"/>
                <a:gd name="connsiteY1" fmla="*/ 311850 h 4613318"/>
                <a:gd name="connsiteX2" fmla="*/ 5396248 w 5396248"/>
                <a:gd name="connsiteY2" fmla="*/ 3856335 h 4613318"/>
                <a:gd name="connsiteX3" fmla="*/ 5396248 w 5396248"/>
                <a:gd name="connsiteY3" fmla="*/ 4613318 h 4613318"/>
                <a:gd name="connsiteX4" fmla="*/ 3113673 w 5396248"/>
                <a:gd name="connsiteY4" fmla="*/ 4613318 h 4613318"/>
                <a:gd name="connsiteX5" fmla="*/ 316665 w 5396248"/>
                <a:gd name="connsiteY5" fmla="*/ 1834009 h 4613318"/>
                <a:gd name="connsiteX6" fmla="*/ 311849 w 5396248"/>
                <a:gd name="connsiteY6" fmla="*/ 316666 h 4613318"/>
                <a:gd name="connsiteX7" fmla="*/ 1069523 w 5396248"/>
                <a:gd name="connsiteY7" fmla="*/ 6 h 4613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96248" h="4613318">
                  <a:moveTo>
                    <a:pt x="1069523" y="6"/>
                  </a:moveTo>
                  <a:cubicBezTo>
                    <a:pt x="1344109" y="-866"/>
                    <a:pt x="1619026" y="103014"/>
                    <a:pt x="1829192" y="311850"/>
                  </a:cubicBezTo>
                  <a:lnTo>
                    <a:pt x="5396248" y="3856335"/>
                  </a:lnTo>
                  <a:lnTo>
                    <a:pt x="5396248" y="4613318"/>
                  </a:lnTo>
                  <a:lnTo>
                    <a:pt x="3113673" y="4613318"/>
                  </a:lnTo>
                  <a:lnTo>
                    <a:pt x="316665" y="1834009"/>
                  </a:lnTo>
                  <a:cubicBezTo>
                    <a:pt x="-103667" y="1416336"/>
                    <a:pt x="-105823" y="736998"/>
                    <a:pt x="311849" y="316666"/>
                  </a:cubicBezTo>
                  <a:cubicBezTo>
                    <a:pt x="520685" y="106499"/>
                    <a:pt x="794938" y="877"/>
                    <a:pt x="1069523" y="6"/>
                  </a:cubicBezTo>
                  <a:close/>
                </a:path>
              </a:pathLst>
            </a:custGeom>
            <a:gradFill flip="none" rotWithShape="1">
              <a:gsLst>
                <a:gs pos="0">
                  <a:schemeClr val="accent1"/>
                </a:gs>
                <a:gs pos="100000">
                  <a:schemeClr val="accent1">
                    <a:alpha val="0"/>
                  </a:scheme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cs typeface="+mn-ea"/>
              </a:endParaRPr>
            </a:p>
          </p:txBody>
        </p:sp>
        <p:sp>
          <p:nvSpPr>
            <p:cNvPr id="27" name="任意多边形: 形状 26"/>
            <p:cNvSpPr/>
            <p:nvPr/>
          </p:nvSpPr>
          <p:spPr>
            <a:xfrm>
              <a:off x="9701010" y="2658635"/>
              <a:ext cx="2490990" cy="2870820"/>
            </a:xfrm>
            <a:custGeom>
              <a:avLst/>
              <a:gdLst>
                <a:gd name="connsiteX0" fmla="*/ 376169 w 2490990"/>
                <a:gd name="connsiteY0" fmla="*/ 282 h 2870820"/>
                <a:gd name="connsiteX1" fmla="*/ 656760 w 2490990"/>
                <a:gd name="connsiteY1" fmla="*/ 104247 h 2870820"/>
                <a:gd name="connsiteX2" fmla="*/ 2490990 w 2490990"/>
                <a:gd name="connsiteY2" fmla="*/ 1804594 h 2870820"/>
                <a:gd name="connsiteX3" fmla="*/ 2490990 w 2490990"/>
                <a:gd name="connsiteY3" fmla="*/ 2870820 h 2870820"/>
                <a:gd name="connsiteX4" fmla="*/ 125175 w 2490990"/>
                <a:gd name="connsiteY4" fmla="*/ 677688 h 2870820"/>
                <a:gd name="connsiteX5" fmla="*/ 104248 w 2490990"/>
                <a:gd name="connsiteY5" fmla="*/ 125174 h 2870820"/>
                <a:gd name="connsiteX6" fmla="*/ 104247 w 2490990"/>
                <a:gd name="connsiteY6" fmla="*/ 125175 h 2870820"/>
                <a:gd name="connsiteX7" fmla="*/ 376169 w 2490990"/>
                <a:gd name="connsiteY7" fmla="*/ 282 h 2870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0990" h="2870820">
                  <a:moveTo>
                    <a:pt x="376169" y="282"/>
                  </a:moveTo>
                  <a:cubicBezTo>
                    <a:pt x="476154" y="-3505"/>
                    <a:pt x="577584" y="30851"/>
                    <a:pt x="656760" y="104247"/>
                  </a:cubicBezTo>
                  <a:lnTo>
                    <a:pt x="2490990" y="1804594"/>
                  </a:lnTo>
                  <a:lnTo>
                    <a:pt x="2490990" y="2870820"/>
                  </a:lnTo>
                  <a:lnTo>
                    <a:pt x="125175" y="677688"/>
                  </a:lnTo>
                  <a:cubicBezTo>
                    <a:pt x="-33176" y="530894"/>
                    <a:pt x="-42546" y="283526"/>
                    <a:pt x="104248" y="125174"/>
                  </a:cubicBezTo>
                  <a:lnTo>
                    <a:pt x="104247" y="125175"/>
                  </a:lnTo>
                  <a:cubicBezTo>
                    <a:pt x="177643" y="45999"/>
                    <a:pt x="276184" y="4069"/>
                    <a:pt x="376169" y="282"/>
                  </a:cubicBezTo>
                  <a:close/>
                </a:path>
              </a:pathLst>
            </a:custGeom>
            <a:gradFill flip="none" rotWithShape="1">
              <a:gsLst>
                <a:gs pos="0">
                  <a:schemeClr val="accent2"/>
                </a:gs>
                <a:gs pos="100000">
                  <a:schemeClr val="accent2">
                    <a:alpha val="0"/>
                  </a:scheme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cs typeface="+mn-ea"/>
              </a:endParaRPr>
            </a:p>
          </p:txBody>
        </p:sp>
      </p:grpSp>
      <p:sp>
        <p:nvSpPr>
          <p:cNvPr id="22" name="矩形: 圆顶角 21"/>
          <p:cNvSpPr/>
          <p:nvPr/>
        </p:nvSpPr>
        <p:spPr>
          <a:xfrm rot="5400000">
            <a:off x="1981497" y="-171153"/>
            <a:ext cx="3980856" cy="7943850"/>
          </a:xfrm>
          <a:prstGeom prst="round2SameRect">
            <a:avLst>
              <a:gd name="adj1" fmla="val 23114"/>
              <a:gd name="adj2" fmla="val 0"/>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23" name="组合 22"/>
          <p:cNvGrpSpPr/>
          <p:nvPr/>
        </p:nvGrpSpPr>
        <p:grpSpPr>
          <a:xfrm flipH="1">
            <a:off x="51990" y="62625"/>
            <a:ext cx="1100535" cy="851015"/>
            <a:chOff x="4134201" y="4849273"/>
            <a:chExt cx="1100535" cy="851015"/>
          </a:xfrm>
        </p:grpSpPr>
        <p:sp>
          <p:nvSpPr>
            <p:cNvPr id="28" name="矩形: 圆角 27"/>
            <p:cNvSpPr/>
            <p:nvPr/>
          </p:nvSpPr>
          <p:spPr>
            <a:xfrm rot="19800000" flipH="1">
              <a:off x="4439825" y="4849273"/>
              <a:ext cx="770400" cy="769864"/>
            </a:xfrm>
            <a:prstGeom prst="roundRect">
              <a:avLst>
                <a:gd name="adj" fmla="val 50000"/>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9" name="矩形: 圆角 28"/>
            <p:cNvSpPr/>
            <p:nvPr/>
          </p:nvSpPr>
          <p:spPr>
            <a:xfrm rot="19800000" flipH="1">
              <a:off x="4292871" y="4891352"/>
              <a:ext cx="918550" cy="769864"/>
            </a:xfrm>
            <a:prstGeom prst="roundRect">
              <a:avLst>
                <a:gd name="adj" fmla="val 50000"/>
              </a:avLst>
            </a:prstGeom>
            <a:gradFill>
              <a:gsLst>
                <a:gs pos="0">
                  <a:schemeClr val="accent2">
                    <a:alpha val="40000"/>
                  </a:schemeClr>
                </a:gs>
                <a:gs pos="100000">
                  <a:schemeClr val="accent1">
                    <a:alpha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圆角 29"/>
            <p:cNvSpPr/>
            <p:nvPr/>
          </p:nvSpPr>
          <p:spPr>
            <a:xfrm rot="19800000" flipH="1">
              <a:off x="4134201" y="4930424"/>
              <a:ext cx="1100535" cy="769864"/>
            </a:xfrm>
            <a:prstGeom prst="roundRect">
              <a:avLst>
                <a:gd name="adj" fmla="val 50000"/>
              </a:avLst>
            </a:prstGeom>
            <a:gradFill>
              <a:gsLst>
                <a:gs pos="0">
                  <a:schemeClr val="accent2">
                    <a:alpha val="20000"/>
                  </a:schemeClr>
                </a:gs>
                <a:gs pos="100000">
                  <a:schemeClr val="accent1">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5" name="标题 4"/>
          <p:cNvSpPr>
            <a:spLocks noGrp="1"/>
          </p:cNvSpPr>
          <p:nvPr>
            <p:ph type="title" hasCustomPrompt="1"/>
          </p:nvPr>
        </p:nvSpPr>
        <p:spPr>
          <a:xfrm>
            <a:off x="660400" y="2501898"/>
            <a:ext cx="5994400" cy="963001"/>
          </a:xfrm>
          <a:prstGeom prst="rect">
            <a:avLst/>
          </a:prstGeom>
        </p:spPr>
        <p:txBody>
          <a:bodyPr>
            <a:normAutofit/>
          </a:bodyPr>
          <a:lstStyle>
            <a:lvl1pPr algn="l">
              <a:lnSpc>
                <a:spcPct val="100000"/>
              </a:lnSpc>
              <a:defRPr sz="3600"/>
            </a:lvl1pPr>
          </a:lstStyle>
          <a:p>
            <a:pPr lvl="0"/>
            <a:r>
              <a:rPr lang="zh-CN" altLang="en-US" dirty="0"/>
              <a:t>Click to add title</a:t>
            </a:r>
            <a:endParaRPr lang="en-US" dirty="0"/>
          </a:p>
        </p:txBody>
      </p:sp>
      <p:sp>
        <p:nvSpPr>
          <p:cNvPr id="25" name="文本占位符 24"/>
          <p:cNvSpPr>
            <a:spLocks noGrp="1"/>
          </p:cNvSpPr>
          <p:nvPr>
            <p:ph type="body" sz="quarter" idx="1" hasCustomPrompt="1"/>
          </p:nvPr>
        </p:nvSpPr>
        <p:spPr>
          <a:xfrm>
            <a:off x="660400" y="3549467"/>
            <a:ext cx="5994400" cy="1661461"/>
          </a:xfrm>
          <a:prstGeom prst="rect">
            <a:avLst/>
          </a:prstGeom>
        </p:spPr>
        <p:txBody>
          <a:bodyPr anchor="t">
            <a:normAutofit/>
          </a:bodyPr>
          <a:lstStyle>
            <a:lvl1pPr marL="0" indent="0" algn="l">
              <a:lnSpc>
                <a:spcPct val="120000"/>
              </a:lnSpc>
              <a:buFont typeface="+mj-lt"/>
              <a:buNone/>
              <a:defRPr sz="2000" b="0">
                <a:solidFill>
                  <a:schemeClr val="tx1"/>
                </a:solidFill>
                <a:latin typeface="+mn-lt"/>
              </a:defRPr>
            </a:lvl1pPr>
          </a:lstStyle>
          <a:p>
            <a:pPr lvl="0"/>
            <a:r>
              <a:rPr lang="zh-CN" altLang="en-US" dirty="0"/>
              <a:t>Click to add text</a:t>
            </a:r>
            <a:endParaRPr lang="en-US" dirty="0"/>
          </a:p>
        </p:txBody>
      </p:sp>
      <p:sp>
        <p:nvSpPr>
          <p:cNvPr id="4" name="日期占位符 3"/>
          <p:cNvSpPr>
            <a:spLocks noGrp="1"/>
          </p:cNvSpPr>
          <p:nvPr>
            <p:ph type="dt" sz="half" idx="10"/>
          </p:nvPr>
        </p:nvSpPr>
        <p:spPr/>
        <p:txBody>
          <a:bodyPr/>
          <a:lstStyle/>
          <a:p>
            <a:fld id="{2A27A813-B2FD-42E1-9222-83B574E99074}" type="datetime1">
              <a:rPr lang="zh-CN" altLang="en-US" smtClean="0"/>
              <a:t>2026/3/17</a:t>
            </a:fld>
            <a:endParaRPr lang="en-US" altLang="zh-CN"/>
          </a:p>
        </p:txBody>
      </p:sp>
      <p:sp>
        <p:nvSpPr>
          <p:cNvPr id="6" name="页脚占位符 5"/>
          <p:cNvSpPr>
            <a:spLocks noGrp="1"/>
          </p:cNvSpPr>
          <p:nvPr>
            <p:ph type="ftr" sz="quarter" idx="11"/>
          </p:nvPr>
        </p:nvSpPr>
        <p:spPr/>
        <p:txBody>
          <a:bodyPr/>
          <a:lstStyle/>
          <a:p>
            <a:r>
              <a:rPr lang="af-ZA" altLang="zh-CN"/>
              <a:t>iSlide</a:t>
            </a:r>
            <a:endParaRPr lang="zh-CN" altLang="en-US"/>
          </a:p>
        </p:txBody>
      </p:sp>
      <p:sp>
        <p:nvSpPr>
          <p:cNvPr id="8" name="灯片编号占位符 7"/>
          <p:cNvSpPr>
            <a:spLocks noGrp="1"/>
          </p:cNvSpPr>
          <p:nvPr>
            <p:ph type="sldNum" sz="quarter" idx="12"/>
          </p:nvPr>
        </p:nvSpPr>
        <p:spPr/>
        <p:txBody>
          <a:bodyPr/>
          <a:lstStyle/>
          <a:p>
            <a:fld id="{7F65B630-C7FF-41C0-9923-C5E5E29EED81}" type="slidenum">
              <a:rPr lang="en-US" altLang="zh-CN" smtClean="0"/>
              <a:pPr/>
              <a:t>‹#›</a:t>
            </a:fld>
            <a:endParaRPr lang="en-US" altLang="zh-CN"/>
          </a:p>
        </p:txBody>
      </p:sp>
      <p:sp>
        <p:nvSpPr>
          <p:cNvPr id="33" name="文本框 32"/>
          <p:cNvSpPr txBox="1">
            <a:spLocks/>
          </p:cNvSpPr>
          <p:nvPr/>
        </p:nvSpPr>
        <p:spPr>
          <a:xfrm>
            <a:off x="660401" y="661873"/>
            <a:ext cx="1435100" cy="368030"/>
          </a:xfrm>
          <a:prstGeom prst="rect">
            <a:avLst/>
          </a:prstGeom>
          <a:noFill/>
          <a:ln>
            <a:noFill/>
          </a:ln>
        </p:spPr>
        <p:txBody>
          <a:bodyPr wrap="square" rtlCol="0" anchor="b">
            <a:normAutofit/>
          </a:bodyPr>
          <a:lstStyle/>
          <a:p>
            <a:r>
              <a:rPr lang="en-US" altLang="zh-CN" sz="1400" b="1" dirty="0">
                <a:solidFill>
                  <a:schemeClr val="tx1"/>
                </a:solidFill>
              </a:rPr>
              <a:t>LOGO </a:t>
            </a:r>
            <a:r>
              <a:rPr lang="en-US" altLang="zh-CN" sz="1400" dirty="0">
                <a:solidFill>
                  <a:schemeClr val="tx1"/>
                </a:solidFill>
              </a:rPr>
              <a:t>HERE</a:t>
            </a:r>
            <a:endParaRPr lang="zh-CN" altLang="en-US" sz="1400" dirty="0">
              <a:solidFill>
                <a:schemeClr val="tx1"/>
              </a:solidFill>
            </a:endParaRPr>
          </a:p>
        </p:txBody>
      </p:sp>
    </p:spTree>
  </p:cSld>
  <p:clrMapOvr>
    <a:overrideClrMapping bg1="lt1" tx1="dk1" bg2="lt2" tx2="dk2" accent1="accent1" accent2="accent2" accent3="accent3" accent4="accent4" accent5="accent5" accent6="accent6" hlink="hlink" folHlink="folHlink"/>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标题 1"/>
          <p:cNvSpPr>
            <a:spLocks noGrp="1"/>
          </p:cNvSpPr>
          <p:nvPr>
            <p:ph type="title" hasCustomPrompt="1"/>
          </p:nvPr>
        </p:nvSpPr>
        <p:spPr/>
        <p:txBody>
          <a:bodyPr/>
          <a:lstStyle>
            <a:lvl1pPr>
              <a:defRPr/>
            </a:lvl1pPr>
          </a:lstStyle>
          <a:p>
            <a:pPr lvl="0"/>
            <a:r>
              <a:rPr lang="zh-CN" altLang="en-US" dirty="0"/>
              <a:t>Click to add title</a:t>
            </a:r>
            <a:endParaRPr lang="en-US" dirty="0"/>
          </a:p>
        </p:txBody>
      </p:sp>
      <p:sp>
        <p:nvSpPr>
          <p:cNvPr id="3" name="日期占位符 2"/>
          <p:cNvSpPr>
            <a:spLocks noGrp="1"/>
          </p:cNvSpPr>
          <p:nvPr>
            <p:ph type="dt" sz="half" idx="10"/>
          </p:nvPr>
        </p:nvSpPr>
        <p:spPr/>
        <p:txBody>
          <a:bodyPr/>
          <a:lstStyle/>
          <a:p>
            <a:endParaRPr lang="en-US"/>
          </a:p>
        </p:txBody>
      </p:sp>
      <p:sp>
        <p:nvSpPr>
          <p:cNvPr id="4" name="页脚占位符 3"/>
          <p:cNvSpPr>
            <a:spLocks noGrp="1"/>
          </p:cNvSpPr>
          <p:nvPr>
            <p:ph type="ftr" sz="quarter" idx="11"/>
          </p:nvPr>
        </p:nvSpPr>
        <p:spPr/>
        <p:txBody>
          <a:bodyPr/>
          <a:lstStyle/>
          <a:p>
            <a:endParaRPr lang="en-US" dirty="0"/>
          </a:p>
        </p:txBody>
      </p:sp>
      <p:sp>
        <p:nvSpPr>
          <p:cNvPr id="5" name="灯片编号占位符 4"/>
          <p:cNvSpPr>
            <a:spLocks noGrp="1"/>
          </p:cNvSpPr>
          <p:nvPr>
            <p:ph type="sldNum" sz="quarter" idx="12"/>
          </p:nvPr>
        </p:nvSpPr>
        <p:spPr/>
        <p:txBody>
          <a:bodyPr/>
          <a:lstStyle/>
          <a:p>
            <a:fld id="{C8BB1146-E542-4D4E-B8E9-6919A11DDD48}" type="slidenum">
              <a:rPr lang="en-US" smtClean="0"/>
              <a:pPr/>
              <a:t>‹#›</a:t>
            </a:fld>
            <a:endParaRPr lang="en-US"/>
          </a:p>
        </p:txBody>
      </p:sp>
    </p:spTree>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endParaRPr lang="en-US"/>
          </a:p>
        </p:txBody>
      </p:sp>
      <p:sp>
        <p:nvSpPr>
          <p:cNvPr id="3" name="页脚占位符 2"/>
          <p:cNvSpPr>
            <a:spLocks noGrp="1"/>
          </p:cNvSpPr>
          <p:nvPr>
            <p:ph type="ftr" sz="quarter" idx="11"/>
          </p:nvPr>
        </p:nvSpPr>
        <p:spPr/>
        <p:txBody>
          <a:bodyPr/>
          <a:lstStyle/>
          <a:p>
            <a:endParaRPr lang="en-US" dirty="0"/>
          </a:p>
        </p:txBody>
      </p:sp>
      <p:sp>
        <p:nvSpPr>
          <p:cNvPr id="4" name="灯片编号占位符 3"/>
          <p:cNvSpPr>
            <a:spLocks noGrp="1"/>
          </p:cNvSpPr>
          <p:nvPr>
            <p:ph type="sldNum" sz="quarter" idx="12"/>
          </p:nvPr>
        </p:nvSpPr>
        <p:spPr/>
        <p:txBody>
          <a:bodyPr/>
          <a:lstStyle/>
          <a:p>
            <a:fld id="{C8BB1146-E542-4D4E-B8E9-6919A11DDD48}" type="slidenum">
              <a:rPr lang="en-US" smtClean="0"/>
              <a:pPr/>
              <a:t>‹#›</a:t>
            </a:fld>
            <a:endParaRPr lang="en-US"/>
          </a:p>
        </p:txBody>
      </p:sp>
    </p:spTree>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Closing" preserve="1">
  <p:cSld name="Closing">
    <p:bg>
      <p:bgPr>
        <a:gradFill flip="none" rotWithShape="1">
          <a:gsLst>
            <a:gs pos="44000">
              <a:srgbClr val="FCFEFB"/>
            </a:gs>
            <a:gs pos="0">
              <a:schemeClr val="bg1"/>
            </a:gs>
            <a:gs pos="77000">
              <a:schemeClr val="accent1">
                <a:lumMod val="20000"/>
                <a:lumOff val="80000"/>
              </a:schemeClr>
            </a:gs>
          </a:gsLst>
          <a:lin ang="12600000" scaled="0"/>
          <a:tileRect/>
        </a:gradFill>
        <a:effectLst/>
      </p:bgPr>
    </p:bg>
    <p:spTree>
      <p:nvGrpSpPr>
        <p:cNvPr id="1" name=""/>
        <p:cNvGrpSpPr/>
        <p:nvPr/>
      </p:nvGrpSpPr>
      <p:grpSpPr>
        <a:xfrm>
          <a:off x="0" y="0"/>
          <a:ext cx="0" cy="0"/>
          <a:chOff x="0" y="0"/>
          <a:chExt cx="0" cy="0"/>
        </a:xfrm>
      </p:grpSpPr>
      <p:grpSp>
        <p:nvGrpSpPr>
          <p:cNvPr id="6" name="组合 5"/>
          <p:cNvGrpSpPr/>
          <p:nvPr/>
        </p:nvGrpSpPr>
        <p:grpSpPr>
          <a:xfrm>
            <a:off x="-196396" y="0"/>
            <a:ext cx="12388396" cy="6858000"/>
            <a:chOff x="-196396" y="0"/>
            <a:chExt cx="12388396" cy="6858000"/>
          </a:xfrm>
        </p:grpSpPr>
        <p:grpSp>
          <p:nvGrpSpPr>
            <p:cNvPr id="8" name="组合 7"/>
            <p:cNvGrpSpPr/>
            <p:nvPr/>
          </p:nvGrpSpPr>
          <p:grpSpPr>
            <a:xfrm>
              <a:off x="0" y="0"/>
              <a:ext cx="12192000" cy="6858000"/>
              <a:chOff x="0" y="0"/>
              <a:chExt cx="12192000" cy="6858000"/>
            </a:xfrm>
          </p:grpSpPr>
          <p:sp>
            <p:nvSpPr>
              <p:cNvPr id="22" name="矩形 21"/>
              <p:cNvSpPr/>
              <p:nvPr/>
            </p:nvSpPr>
            <p:spPr>
              <a:xfrm>
                <a:off x="0" y="0"/>
                <a:ext cx="12192000" cy="6858000"/>
              </a:xfrm>
              <a:prstGeom prst="rect">
                <a:avLst/>
              </a:prstGeom>
              <a:blipFill>
                <a:blip r:embed="rId2"/>
                <a:stretch>
                  <a:fillRect l="-52788" t="-1" b="-52228"/>
                </a:stretch>
              </a:blip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矩形 22"/>
              <p:cNvSpPr/>
              <p:nvPr/>
            </p:nvSpPr>
            <p:spPr>
              <a:xfrm>
                <a:off x="0" y="0"/>
                <a:ext cx="12192000" cy="6858000"/>
              </a:xfrm>
              <a:prstGeom prst="rect">
                <a:avLst/>
              </a:prstGeom>
              <a:solidFill>
                <a:schemeClr val="bg1">
                  <a:alpha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9" name="矩形: 圆顶角 8"/>
            <p:cNvSpPr/>
            <p:nvPr/>
          </p:nvSpPr>
          <p:spPr>
            <a:xfrm rot="5400000">
              <a:off x="2874683" y="2352293"/>
              <a:ext cx="641144" cy="6390514"/>
            </a:xfrm>
            <a:prstGeom prst="round2SameRect">
              <a:avLst>
                <a:gd name="adj1" fmla="val 33163"/>
                <a:gd name="adj2" fmla="val 0"/>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 name="组合 9"/>
            <p:cNvGrpSpPr/>
            <p:nvPr/>
          </p:nvGrpSpPr>
          <p:grpSpPr>
            <a:xfrm>
              <a:off x="-196396" y="12700"/>
              <a:ext cx="1100535" cy="851015"/>
              <a:chOff x="4134201" y="4849273"/>
              <a:chExt cx="1100535" cy="851015"/>
            </a:xfrm>
          </p:grpSpPr>
          <p:sp>
            <p:nvSpPr>
              <p:cNvPr id="19" name="矩形: 圆角 18"/>
              <p:cNvSpPr/>
              <p:nvPr/>
            </p:nvSpPr>
            <p:spPr>
              <a:xfrm rot="19800000" flipH="1">
                <a:off x="4439825" y="4849273"/>
                <a:ext cx="770400" cy="769864"/>
              </a:xfrm>
              <a:prstGeom prst="roundRect">
                <a:avLst>
                  <a:gd name="adj" fmla="val 50000"/>
                </a:avLst>
              </a:prstGeom>
              <a:gradFill>
                <a:gsLst>
                  <a:gs pos="0">
                    <a:schemeClr val="accent2"/>
                  </a:gs>
                  <a:gs pos="100000">
                    <a:schemeClr val="accent1"/>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圆角 19"/>
              <p:cNvSpPr/>
              <p:nvPr/>
            </p:nvSpPr>
            <p:spPr>
              <a:xfrm rot="19800000" flipH="1">
                <a:off x="4292871" y="4891352"/>
                <a:ext cx="918550" cy="769864"/>
              </a:xfrm>
              <a:prstGeom prst="roundRect">
                <a:avLst>
                  <a:gd name="adj" fmla="val 50000"/>
                </a:avLst>
              </a:prstGeom>
              <a:gradFill>
                <a:gsLst>
                  <a:gs pos="0">
                    <a:schemeClr val="accent2">
                      <a:alpha val="40000"/>
                    </a:schemeClr>
                  </a:gs>
                  <a:gs pos="100000">
                    <a:schemeClr val="accent1">
                      <a:alpha val="4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圆角 20"/>
              <p:cNvSpPr/>
              <p:nvPr/>
            </p:nvSpPr>
            <p:spPr>
              <a:xfrm rot="19800000" flipH="1">
                <a:off x="4134201" y="4930424"/>
                <a:ext cx="1100535" cy="769864"/>
              </a:xfrm>
              <a:prstGeom prst="roundRect">
                <a:avLst>
                  <a:gd name="adj" fmla="val 50000"/>
                </a:avLst>
              </a:prstGeom>
              <a:gradFill>
                <a:gsLst>
                  <a:gs pos="0">
                    <a:schemeClr val="accent2">
                      <a:alpha val="20000"/>
                    </a:schemeClr>
                  </a:gs>
                  <a:gs pos="100000">
                    <a:schemeClr val="accent1">
                      <a:alpha val="20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4" name="组合 13"/>
            <p:cNvGrpSpPr/>
            <p:nvPr/>
          </p:nvGrpSpPr>
          <p:grpSpPr>
            <a:xfrm>
              <a:off x="6888648" y="2324100"/>
              <a:ext cx="5303351" cy="4533899"/>
              <a:chOff x="6795752" y="2244682"/>
              <a:chExt cx="5396248" cy="4613318"/>
            </a:xfrm>
          </p:grpSpPr>
          <p:sp>
            <p:nvSpPr>
              <p:cNvPr id="17" name="任意多边形: 形状 16"/>
              <p:cNvSpPr/>
              <p:nvPr/>
            </p:nvSpPr>
            <p:spPr>
              <a:xfrm>
                <a:off x="6795752" y="2244682"/>
                <a:ext cx="5396248" cy="4613318"/>
              </a:xfrm>
              <a:custGeom>
                <a:avLst/>
                <a:gdLst>
                  <a:gd name="connsiteX0" fmla="*/ 1069523 w 5396248"/>
                  <a:gd name="connsiteY0" fmla="*/ 6 h 4613318"/>
                  <a:gd name="connsiteX1" fmla="*/ 1829192 w 5396248"/>
                  <a:gd name="connsiteY1" fmla="*/ 311850 h 4613318"/>
                  <a:gd name="connsiteX2" fmla="*/ 5396248 w 5396248"/>
                  <a:gd name="connsiteY2" fmla="*/ 3856335 h 4613318"/>
                  <a:gd name="connsiteX3" fmla="*/ 5396248 w 5396248"/>
                  <a:gd name="connsiteY3" fmla="*/ 4613318 h 4613318"/>
                  <a:gd name="connsiteX4" fmla="*/ 3113673 w 5396248"/>
                  <a:gd name="connsiteY4" fmla="*/ 4613318 h 4613318"/>
                  <a:gd name="connsiteX5" fmla="*/ 316665 w 5396248"/>
                  <a:gd name="connsiteY5" fmla="*/ 1834009 h 4613318"/>
                  <a:gd name="connsiteX6" fmla="*/ 311849 w 5396248"/>
                  <a:gd name="connsiteY6" fmla="*/ 316666 h 4613318"/>
                  <a:gd name="connsiteX7" fmla="*/ 1069523 w 5396248"/>
                  <a:gd name="connsiteY7" fmla="*/ 6 h 4613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96248" h="4613318">
                    <a:moveTo>
                      <a:pt x="1069523" y="6"/>
                    </a:moveTo>
                    <a:cubicBezTo>
                      <a:pt x="1344109" y="-866"/>
                      <a:pt x="1619026" y="103014"/>
                      <a:pt x="1829192" y="311850"/>
                    </a:cubicBezTo>
                    <a:lnTo>
                      <a:pt x="5396248" y="3856335"/>
                    </a:lnTo>
                    <a:lnTo>
                      <a:pt x="5396248" y="4613318"/>
                    </a:lnTo>
                    <a:lnTo>
                      <a:pt x="3113673" y="4613318"/>
                    </a:lnTo>
                    <a:lnTo>
                      <a:pt x="316665" y="1834009"/>
                    </a:lnTo>
                    <a:cubicBezTo>
                      <a:pt x="-103667" y="1416336"/>
                      <a:pt x="-105823" y="736998"/>
                      <a:pt x="311849" y="316666"/>
                    </a:cubicBezTo>
                    <a:cubicBezTo>
                      <a:pt x="520685" y="106499"/>
                      <a:pt x="794938" y="877"/>
                      <a:pt x="1069523" y="6"/>
                    </a:cubicBezTo>
                    <a:close/>
                  </a:path>
                </a:pathLst>
              </a:custGeom>
              <a:gradFill flip="none" rotWithShape="1">
                <a:gsLst>
                  <a:gs pos="0">
                    <a:schemeClr val="accent1"/>
                  </a:gs>
                  <a:gs pos="100000">
                    <a:schemeClr val="accent1">
                      <a:alpha val="0"/>
                    </a:scheme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cs typeface="+mn-ea"/>
                </a:endParaRPr>
              </a:p>
            </p:txBody>
          </p:sp>
          <p:sp>
            <p:nvSpPr>
              <p:cNvPr id="18" name="任意多边形: 形状 17"/>
              <p:cNvSpPr/>
              <p:nvPr/>
            </p:nvSpPr>
            <p:spPr>
              <a:xfrm>
                <a:off x="9701010" y="2658635"/>
                <a:ext cx="2490990" cy="2870820"/>
              </a:xfrm>
              <a:custGeom>
                <a:avLst/>
                <a:gdLst>
                  <a:gd name="connsiteX0" fmla="*/ 376169 w 2490990"/>
                  <a:gd name="connsiteY0" fmla="*/ 282 h 2870820"/>
                  <a:gd name="connsiteX1" fmla="*/ 656760 w 2490990"/>
                  <a:gd name="connsiteY1" fmla="*/ 104247 h 2870820"/>
                  <a:gd name="connsiteX2" fmla="*/ 2490990 w 2490990"/>
                  <a:gd name="connsiteY2" fmla="*/ 1804594 h 2870820"/>
                  <a:gd name="connsiteX3" fmla="*/ 2490990 w 2490990"/>
                  <a:gd name="connsiteY3" fmla="*/ 2870820 h 2870820"/>
                  <a:gd name="connsiteX4" fmla="*/ 125175 w 2490990"/>
                  <a:gd name="connsiteY4" fmla="*/ 677688 h 2870820"/>
                  <a:gd name="connsiteX5" fmla="*/ 104248 w 2490990"/>
                  <a:gd name="connsiteY5" fmla="*/ 125174 h 2870820"/>
                  <a:gd name="connsiteX6" fmla="*/ 104247 w 2490990"/>
                  <a:gd name="connsiteY6" fmla="*/ 125175 h 2870820"/>
                  <a:gd name="connsiteX7" fmla="*/ 376169 w 2490990"/>
                  <a:gd name="connsiteY7" fmla="*/ 282 h 28708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90990" h="2870820">
                    <a:moveTo>
                      <a:pt x="376169" y="282"/>
                    </a:moveTo>
                    <a:cubicBezTo>
                      <a:pt x="476154" y="-3505"/>
                      <a:pt x="577584" y="30851"/>
                      <a:pt x="656760" y="104247"/>
                    </a:cubicBezTo>
                    <a:lnTo>
                      <a:pt x="2490990" y="1804594"/>
                    </a:lnTo>
                    <a:lnTo>
                      <a:pt x="2490990" y="2870820"/>
                    </a:lnTo>
                    <a:lnTo>
                      <a:pt x="125175" y="677688"/>
                    </a:lnTo>
                    <a:cubicBezTo>
                      <a:pt x="-33176" y="530894"/>
                      <a:pt x="-42546" y="283526"/>
                      <a:pt x="104248" y="125174"/>
                    </a:cubicBezTo>
                    <a:lnTo>
                      <a:pt x="104247" y="125175"/>
                    </a:lnTo>
                    <a:cubicBezTo>
                      <a:pt x="177643" y="45999"/>
                      <a:pt x="276184" y="4069"/>
                      <a:pt x="376169" y="282"/>
                    </a:cubicBezTo>
                    <a:close/>
                  </a:path>
                </a:pathLst>
              </a:custGeom>
              <a:gradFill flip="none" rotWithShape="1">
                <a:gsLst>
                  <a:gs pos="0">
                    <a:schemeClr val="accent2"/>
                  </a:gs>
                  <a:gs pos="100000">
                    <a:schemeClr val="accent2">
                      <a:alpha val="0"/>
                    </a:schemeClr>
                  </a:gs>
                </a:gsLst>
                <a:lin ang="2700000" scaled="1"/>
                <a:tileRect/>
              </a:gradFill>
              <a:ln>
                <a:no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zh-CN" altLang="en-US">
                  <a:cs typeface="+mn-ea"/>
                </a:endParaRPr>
              </a:p>
            </p:txBody>
          </p:sp>
        </p:grpSp>
      </p:grpSp>
      <p:sp>
        <p:nvSpPr>
          <p:cNvPr id="24" name="标题 23"/>
          <p:cNvSpPr>
            <a:spLocks noGrp="1"/>
          </p:cNvSpPr>
          <p:nvPr>
            <p:ph type="title" hasCustomPrompt="1"/>
          </p:nvPr>
        </p:nvSpPr>
        <p:spPr>
          <a:xfrm>
            <a:off x="660400" y="1121211"/>
            <a:ext cx="6578600" cy="2821398"/>
          </a:xfrm>
          <a:prstGeom prst="rect">
            <a:avLst/>
          </a:prstGeom>
        </p:spPr>
        <p:txBody>
          <a:bodyPr wrap="square" anchor="b">
            <a:normAutofit/>
          </a:bodyPr>
          <a:lstStyle>
            <a:lvl1pPr>
              <a:lnSpc>
                <a:spcPct val="100000"/>
              </a:lnSpc>
              <a:defRPr sz="6600">
                <a:ln w="19050">
                  <a:noFill/>
                </a:ln>
                <a:solidFill>
                  <a:schemeClr val="tx1"/>
                </a:solidFill>
              </a:defRPr>
            </a:lvl1pPr>
          </a:lstStyle>
          <a:p>
            <a:pPr lvl="0"/>
            <a:r>
              <a:rPr lang="zh-CN" altLang="en-US" dirty="0"/>
              <a:t>Click to add title</a:t>
            </a:r>
            <a:endParaRPr lang="en-US" dirty="0"/>
          </a:p>
        </p:txBody>
      </p:sp>
      <p:sp>
        <p:nvSpPr>
          <p:cNvPr id="25" name="文本占位符 24"/>
          <p:cNvSpPr>
            <a:spLocks noGrp="1"/>
          </p:cNvSpPr>
          <p:nvPr>
            <p:ph type="body" sz="quarter" idx="13" hasCustomPrompt="1"/>
          </p:nvPr>
        </p:nvSpPr>
        <p:spPr>
          <a:xfrm>
            <a:off x="1072954" y="5359949"/>
            <a:ext cx="2047854" cy="375202"/>
          </a:xfrm>
          <a:prstGeom prst="rect">
            <a:avLst/>
          </a:prstGeom>
        </p:spPr>
        <p:txBody>
          <a:bodyPr wrap="square" lIns="90000" anchor="ctr">
            <a:normAutofit/>
          </a:bodyPr>
          <a:lstStyle>
            <a:lvl1pPr marL="0" indent="0" algn="l">
              <a:lnSpc>
                <a:spcPct val="100000"/>
              </a:lnSpc>
              <a:buNone/>
              <a:defRPr sz="1200">
                <a:solidFill>
                  <a:schemeClr val="tx1"/>
                </a:solidFill>
              </a:defRPr>
            </a:lvl1pPr>
          </a:lstStyle>
          <a:p>
            <a:pPr lvl="0"/>
            <a:r>
              <a:rPr lang="zh-CN" altLang="en-US" dirty="0"/>
              <a:t>Presenter name</a:t>
            </a:r>
            <a:endParaRPr lang="en-US" dirty="0"/>
          </a:p>
        </p:txBody>
      </p:sp>
      <p:sp>
        <p:nvSpPr>
          <p:cNvPr id="26" name="文本占位符 25"/>
          <p:cNvSpPr>
            <a:spLocks noGrp="1"/>
          </p:cNvSpPr>
          <p:nvPr>
            <p:ph type="body" sz="quarter" idx="14" hasCustomPrompt="1"/>
          </p:nvPr>
        </p:nvSpPr>
        <p:spPr>
          <a:xfrm>
            <a:off x="3645480" y="5359949"/>
            <a:ext cx="2056820" cy="375202"/>
          </a:xfrm>
          <a:prstGeom prst="rect">
            <a:avLst/>
          </a:prstGeom>
        </p:spPr>
        <p:txBody>
          <a:bodyPr wrap="none" anchor="ctr">
            <a:normAutofit/>
          </a:bodyPr>
          <a:lstStyle>
            <a:lvl1pPr marL="0" indent="0" algn="l">
              <a:lnSpc>
                <a:spcPct val="100000"/>
              </a:lnSpc>
              <a:buNone/>
              <a:defRPr sz="1200">
                <a:solidFill>
                  <a:schemeClr val="tx1"/>
                </a:solidFill>
              </a:defRPr>
            </a:lvl1pPr>
          </a:lstStyle>
          <a:p>
            <a:pPr lvl="0"/>
            <a:r>
              <a:rPr lang="zh-CN" altLang="en-US" dirty="0"/>
              <a:t>20XX.XX.XX</a:t>
            </a:r>
            <a:endParaRPr lang="en-US" dirty="0"/>
          </a:p>
        </p:txBody>
      </p:sp>
      <p:grpSp>
        <p:nvGrpSpPr>
          <p:cNvPr id="27" name="组合 26"/>
          <p:cNvGrpSpPr/>
          <p:nvPr/>
        </p:nvGrpSpPr>
        <p:grpSpPr>
          <a:xfrm>
            <a:off x="643196" y="5364350"/>
            <a:ext cx="366400" cy="366400"/>
            <a:chOff x="714992" y="5332352"/>
            <a:chExt cx="468000" cy="468000"/>
          </a:xfrm>
        </p:grpSpPr>
        <p:sp>
          <p:nvSpPr>
            <p:cNvPr id="28" name="椭圆 27"/>
            <p:cNvSpPr>
              <a:spLocks noChangeAspect="1"/>
            </p:cNvSpPr>
            <p:nvPr/>
          </p:nvSpPr>
          <p:spPr>
            <a:xfrm>
              <a:off x="714992" y="5332352"/>
              <a:ext cx="468000" cy="468000"/>
            </a:xfrm>
            <a:prstGeom prst="ellipse">
              <a:avLst/>
            </a:prstGeom>
            <a:solidFill>
              <a:schemeClr val="accent2"/>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endParaRPr lang="zh-CN" altLang="en-US" dirty="0"/>
            </a:p>
          </p:txBody>
        </p:sp>
        <p:sp>
          <p:nvSpPr>
            <p:cNvPr id="29" name="任意多边形: 形状 28"/>
            <p:cNvSpPr>
              <a:spLocks noChangeAspect="1"/>
            </p:cNvSpPr>
            <p:nvPr/>
          </p:nvSpPr>
          <p:spPr>
            <a:xfrm>
              <a:off x="859693" y="5461584"/>
              <a:ext cx="178598" cy="209537"/>
            </a:xfrm>
            <a:custGeom>
              <a:avLst/>
              <a:gdLst>
                <a:gd name="T0" fmla="*/ 481 w 481"/>
                <a:gd name="T1" fmla="*/ 443 h 565"/>
                <a:gd name="T2" fmla="*/ 479 w 481"/>
                <a:gd name="T3" fmla="*/ 449 h 565"/>
                <a:gd name="T4" fmla="*/ 274 w 481"/>
                <a:gd name="T5" fmla="*/ 565 h 565"/>
                <a:gd name="T6" fmla="*/ 273 w 481"/>
                <a:gd name="T7" fmla="*/ 565 h 565"/>
                <a:gd name="T8" fmla="*/ 269 w 481"/>
                <a:gd name="T9" fmla="*/ 563 h 565"/>
                <a:gd name="T10" fmla="*/ 267 w 481"/>
                <a:gd name="T11" fmla="*/ 558 h 565"/>
                <a:gd name="T12" fmla="*/ 286 w 481"/>
                <a:gd name="T13" fmla="*/ 370 h 565"/>
                <a:gd name="T14" fmla="*/ 283 w 481"/>
                <a:gd name="T15" fmla="*/ 375 h 565"/>
                <a:gd name="T16" fmla="*/ 280 w 481"/>
                <a:gd name="T17" fmla="*/ 376 h 565"/>
                <a:gd name="T18" fmla="*/ 277 w 481"/>
                <a:gd name="T19" fmla="*/ 375 h 565"/>
                <a:gd name="T20" fmla="*/ 260 w 481"/>
                <a:gd name="T21" fmla="*/ 365 h 565"/>
                <a:gd name="T22" fmla="*/ 222 w 481"/>
                <a:gd name="T23" fmla="*/ 365 h 565"/>
                <a:gd name="T24" fmla="*/ 204 w 481"/>
                <a:gd name="T25" fmla="*/ 375 h 565"/>
                <a:gd name="T26" fmla="*/ 198 w 481"/>
                <a:gd name="T27" fmla="*/ 375 h 565"/>
                <a:gd name="T28" fmla="*/ 195 w 481"/>
                <a:gd name="T29" fmla="*/ 370 h 565"/>
                <a:gd name="T30" fmla="*/ 214 w 481"/>
                <a:gd name="T31" fmla="*/ 558 h 565"/>
                <a:gd name="T32" fmla="*/ 212 w 481"/>
                <a:gd name="T33" fmla="*/ 563 h 565"/>
                <a:gd name="T34" fmla="*/ 208 w 481"/>
                <a:gd name="T35" fmla="*/ 565 h 565"/>
                <a:gd name="T36" fmla="*/ 207 w 481"/>
                <a:gd name="T37" fmla="*/ 565 h 565"/>
                <a:gd name="T38" fmla="*/ 2 w 481"/>
                <a:gd name="T39" fmla="*/ 449 h 565"/>
                <a:gd name="T40" fmla="*/ 0 w 481"/>
                <a:gd name="T41" fmla="*/ 443 h 565"/>
                <a:gd name="T42" fmla="*/ 118 w 481"/>
                <a:gd name="T43" fmla="*/ 262 h 565"/>
                <a:gd name="T44" fmla="*/ 126 w 481"/>
                <a:gd name="T45" fmla="*/ 263 h 565"/>
                <a:gd name="T46" fmla="*/ 184 w 481"/>
                <a:gd name="T47" fmla="*/ 301 h 565"/>
                <a:gd name="T48" fmla="*/ 188 w 481"/>
                <a:gd name="T49" fmla="*/ 307 h 565"/>
                <a:gd name="T50" fmla="*/ 194 w 481"/>
                <a:gd name="T51" fmla="*/ 368 h 565"/>
                <a:gd name="T52" fmla="*/ 194 w 481"/>
                <a:gd name="T53" fmla="*/ 324 h 565"/>
                <a:gd name="T54" fmla="*/ 198 w 481"/>
                <a:gd name="T55" fmla="*/ 318 h 565"/>
                <a:gd name="T56" fmla="*/ 204 w 481"/>
                <a:gd name="T57" fmla="*/ 318 h 565"/>
                <a:gd name="T58" fmla="*/ 221 w 481"/>
                <a:gd name="T59" fmla="*/ 327 h 565"/>
                <a:gd name="T60" fmla="*/ 260 w 481"/>
                <a:gd name="T61" fmla="*/ 327 h 565"/>
                <a:gd name="T62" fmla="*/ 277 w 481"/>
                <a:gd name="T63" fmla="*/ 318 h 565"/>
                <a:gd name="T64" fmla="*/ 283 w 481"/>
                <a:gd name="T65" fmla="*/ 318 h 565"/>
                <a:gd name="T66" fmla="*/ 287 w 481"/>
                <a:gd name="T67" fmla="*/ 324 h 565"/>
                <a:gd name="T68" fmla="*/ 287 w 481"/>
                <a:gd name="T69" fmla="*/ 368 h 565"/>
                <a:gd name="T70" fmla="*/ 293 w 481"/>
                <a:gd name="T71" fmla="*/ 307 h 565"/>
                <a:gd name="T72" fmla="*/ 297 w 481"/>
                <a:gd name="T73" fmla="*/ 301 h 565"/>
                <a:gd name="T74" fmla="*/ 355 w 481"/>
                <a:gd name="T75" fmla="*/ 263 h 565"/>
                <a:gd name="T76" fmla="*/ 363 w 481"/>
                <a:gd name="T77" fmla="*/ 262 h 565"/>
                <a:gd name="T78" fmla="*/ 481 w 481"/>
                <a:gd name="T79" fmla="*/ 443 h 565"/>
                <a:gd name="T80" fmla="*/ 241 w 481"/>
                <a:gd name="T81" fmla="*/ 273 h 565"/>
                <a:gd name="T82" fmla="*/ 377 w 481"/>
                <a:gd name="T83" fmla="*/ 137 h 565"/>
                <a:gd name="T84" fmla="*/ 241 w 481"/>
                <a:gd name="T85" fmla="*/ 0 h 565"/>
                <a:gd name="T86" fmla="*/ 104 w 481"/>
                <a:gd name="T87" fmla="*/ 137 h 565"/>
                <a:gd name="T88" fmla="*/ 241 w 481"/>
                <a:gd name="T89" fmla="*/ 273 h 5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81" h="565">
                  <a:moveTo>
                    <a:pt x="481" y="443"/>
                  </a:moveTo>
                  <a:cubicBezTo>
                    <a:pt x="481" y="445"/>
                    <a:pt x="480" y="447"/>
                    <a:pt x="479" y="449"/>
                  </a:cubicBezTo>
                  <a:cubicBezTo>
                    <a:pt x="424" y="515"/>
                    <a:pt x="351" y="556"/>
                    <a:pt x="274" y="565"/>
                  </a:cubicBezTo>
                  <a:cubicBezTo>
                    <a:pt x="274" y="565"/>
                    <a:pt x="274" y="565"/>
                    <a:pt x="273" y="565"/>
                  </a:cubicBezTo>
                  <a:cubicBezTo>
                    <a:pt x="272" y="565"/>
                    <a:pt x="270" y="564"/>
                    <a:pt x="269" y="563"/>
                  </a:cubicBezTo>
                  <a:cubicBezTo>
                    <a:pt x="267" y="562"/>
                    <a:pt x="267" y="560"/>
                    <a:pt x="267" y="558"/>
                  </a:cubicBezTo>
                  <a:lnTo>
                    <a:pt x="286" y="370"/>
                  </a:lnTo>
                  <a:cubicBezTo>
                    <a:pt x="286" y="372"/>
                    <a:pt x="285" y="374"/>
                    <a:pt x="283" y="375"/>
                  </a:cubicBezTo>
                  <a:cubicBezTo>
                    <a:pt x="282" y="375"/>
                    <a:pt x="281" y="376"/>
                    <a:pt x="280" y="376"/>
                  </a:cubicBezTo>
                  <a:cubicBezTo>
                    <a:pt x="279" y="376"/>
                    <a:pt x="278" y="375"/>
                    <a:pt x="277" y="375"/>
                  </a:cubicBezTo>
                  <a:lnTo>
                    <a:pt x="260" y="365"/>
                  </a:lnTo>
                  <a:cubicBezTo>
                    <a:pt x="250" y="375"/>
                    <a:pt x="231" y="375"/>
                    <a:pt x="222" y="365"/>
                  </a:cubicBezTo>
                  <a:lnTo>
                    <a:pt x="204" y="375"/>
                  </a:lnTo>
                  <a:cubicBezTo>
                    <a:pt x="202" y="376"/>
                    <a:pt x="200" y="376"/>
                    <a:pt x="198" y="375"/>
                  </a:cubicBezTo>
                  <a:cubicBezTo>
                    <a:pt x="196" y="374"/>
                    <a:pt x="195" y="372"/>
                    <a:pt x="195" y="370"/>
                  </a:cubicBezTo>
                  <a:lnTo>
                    <a:pt x="214" y="558"/>
                  </a:lnTo>
                  <a:cubicBezTo>
                    <a:pt x="214" y="560"/>
                    <a:pt x="214" y="562"/>
                    <a:pt x="212" y="563"/>
                  </a:cubicBezTo>
                  <a:cubicBezTo>
                    <a:pt x="211" y="564"/>
                    <a:pt x="209" y="565"/>
                    <a:pt x="208" y="565"/>
                  </a:cubicBezTo>
                  <a:cubicBezTo>
                    <a:pt x="207" y="565"/>
                    <a:pt x="207" y="565"/>
                    <a:pt x="207" y="565"/>
                  </a:cubicBezTo>
                  <a:cubicBezTo>
                    <a:pt x="130" y="556"/>
                    <a:pt x="57" y="514"/>
                    <a:pt x="2" y="449"/>
                  </a:cubicBezTo>
                  <a:cubicBezTo>
                    <a:pt x="1" y="447"/>
                    <a:pt x="0" y="445"/>
                    <a:pt x="0" y="443"/>
                  </a:cubicBezTo>
                  <a:cubicBezTo>
                    <a:pt x="13" y="363"/>
                    <a:pt x="55" y="299"/>
                    <a:pt x="118" y="262"/>
                  </a:cubicBezTo>
                  <a:cubicBezTo>
                    <a:pt x="121" y="260"/>
                    <a:pt x="124" y="261"/>
                    <a:pt x="126" y="263"/>
                  </a:cubicBezTo>
                  <a:cubicBezTo>
                    <a:pt x="142" y="280"/>
                    <a:pt x="162" y="293"/>
                    <a:pt x="184" y="301"/>
                  </a:cubicBezTo>
                  <a:cubicBezTo>
                    <a:pt x="186" y="302"/>
                    <a:pt x="188" y="304"/>
                    <a:pt x="188" y="307"/>
                  </a:cubicBezTo>
                  <a:lnTo>
                    <a:pt x="194" y="368"/>
                  </a:lnTo>
                  <a:lnTo>
                    <a:pt x="194" y="324"/>
                  </a:lnTo>
                  <a:cubicBezTo>
                    <a:pt x="194" y="321"/>
                    <a:pt x="196" y="319"/>
                    <a:pt x="198" y="318"/>
                  </a:cubicBezTo>
                  <a:cubicBezTo>
                    <a:pt x="200" y="317"/>
                    <a:pt x="202" y="317"/>
                    <a:pt x="204" y="318"/>
                  </a:cubicBezTo>
                  <a:lnTo>
                    <a:pt x="221" y="327"/>
                  </a:lnTo>
                  <a:cubicBezTo>
                    <a:pt x="231" y="317"/>
                    <a:pt x="250" y="317"/>
                    <a:pt x="260" y="327"/>
                  </a:cubicBezTo>
                  <a:lnTo>
                    <a:pt x="277" y="318"/>
                  </a:lnTo>
                  <a:cubicBezTo>
                    <a:pt x="279" y="317"/>
                    <a:pt x="281" y="317"/>
                    <a:pt x="283" y="318"/>
                  </a:cubicBezTo>
                  <a:cubicBezTo>
                    <a:pt x="285" y="319"/>
                    <a:pt x="287" y="321"/>
                    <a:pt x="287" y="324"/>
                  </a:cubicBezTo>
                  <a:lnTo>
                    <a:pt x="287" y="368"/>
                  </a:lnTo>
                  <a:lnTo>
                    <a:pt x="293" y="307"/>
                  </a:lnTo>
                  <a:cubicBezTo>
                    <a:pt x="293" y="304"/>
                    <a:pt x="295" y="302"/>
                    <a:pt x="297" y="301"/>
                  </a:cubicBezTo>
                  <a:cubicBezTo>
                    <a:pt x="319" y="293"/>
                    <a:pt x="339" y="280"/>
                    <a:pt x="355" y="263"/>
                  </a:cubicBezTo>
                  <a:cubicBezTo>
                    <a:pt x="357" y="261"/>
                    <a:pt x="360" y="260"/>
                    <a:pt x="363" y="262"/>
                  </a:cubicBezTo>
                  <a:cubicBezTo>
                    <a:pt x="427" y="299"/>
                    <a:pt x="468" y="363"/>
                    <a:pt x="481" y="443"/>
                  </a:cubicBezTo>
                  <a:close/>
                  <a:moveTo>
                    <a:pt x="241" y="273"/>
                  </a:moveTo>
                  <a:cubicBezTo>
                    <a:pt x="316" y="273"/>
                    <a:pt x="377" y="212"/>
                    <a:pt x="377" y="137"/>
                  </a:cubicBezTo>
                  <a:cubicBezTo>
                    <a:pt x="377" y="61"/>
                    <a:pt x="316" y="0"/>
                    <a:pt x="241" y="0"/>
                  </a:cubicBezTo>
                  <a:cubicBezTo>
                    <a:pt x="165" y="0"/>
                    <a:pt x="104" y="61"/>
                    <a:pt x="104" y="137"/>
                  </a:cubicBezTo>
                  <a:cubicBezTo>
                    <a:pt x="104" y="212"/>
                    <a:pt x="165" y="273"/>
                    <a:pt x="241" y="273"/>
                  </a:cubicBezTo>
                  <a:close/>
                </a:path>
              </a:pathLst>
            </a:custGeom>
            <a:solidFill>
              <a:srgbClr val="FFFFFF"/>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grpSp>
      <p:grpSp>
        <p:nvGrpSpPr>
          <p:cNvPr id="30" name="组合 29"/>
          <p:cNvGrpSpPr/>
          <p:nvPr/>
        </p:nvGrpSpPr>
        <p:grpSpPr>
          <a:xfrm>
            <a:off x="3232071" y="5364350"/>
            <a:ext cx="366400" cy="366400"/>
            <a:chOff x="4654839" y="5332352"/>
            <a:chExt cx="468000" cy="468000"/>
          </a:xfrm>
        </p:grpSpPr>
        <p:sp>
          <p:nvSpPr>
            <p:cNvPr id="31" name="椭圆 30"/>
            <p:cNvSpPr>
              <a:spLocks noChangeAspect="1"/>
            </p:cNvSpPr>
            <p:nvPr/>
          </p:nvSpPr>
          <p:spPr>
            <a:xfrm>
              <a:off x="4654839" y="5332352"/>
              <a:ext cx="468000" cy="468000"/>
            </a:xfrm>
            <a:prstGeom prst="ellipse">
              <a:avLst/>
            </a:prstGeom>
            <a:solidFill>
              <a:schemeClr val="accent1"/>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lvl="0" algn="ctr"/>
              <a:endParaRPr lang="zh-CN" altLang="en-US" dirty="0"/>
            </a:p>
          </p:txBody>
        </p:sp>
        <p:sp>
          <p:nvSpPr>
            <p:cNvPr id="32" name="任意多边形: 形状 31"/>
            <p:cNvSpPr>
              <a:spLocks noChangeAspect="1"/>
            </p:cNvSpPr>
            <p:nvPr/>
          </p:nvSpPr>
          <p:spPr>
            <a:xfrm>
              <a:off x="4789539" y="5461584"/>
              <a:ext cx="198601" cy="209537"/>
            </a:xfrm>
            <a:custGeom>
              <a:avLst/>
              <a:gdLst>
                <a:gd name="T0" fmla="*/ 4565 w 6846"/>
                <a:gd name="T1" fmla="*/ 378 h 7224"/>
                <a:gd name="T2" fmla="*/ 4565 w 6846"/>
                <a:gd name="T3" fmla="*/ 6844 h 7224"/>
                <a:gd name="T4" fmla="*/ 4453 w 6846"/>
                <a:gd name="T5" fmla="*/ 7112 h 7224"/>
                <a:gd name="T6" fmla="*/ 4185 w 6846"/>
                <a:gd name="T7" fmla="*/ 7224 h 7224"/>
                <a:gd name="T8" fmla="*/ 3918 w 6846"/>
                <a:gd name="T9" fmla="*/ 7112 h 7224"/>
                <a:gd name="T10" fmla="*/ 1937 w 6846"/>
                <a:gd name="T11" fmla="*/ 5133 h 7224"/>
                <a:gd name="T12" fmla="*/ 380 w 6846"/>
                <a:gd name="T13" fmla="*/ 5133 h 7224"/>
                <a:gd name="T14" fmla="*/ 113 w 6846"/>
                <a:gd name="T15" fmla="*/ 5021 h 7224"/>
                <a:gd name="T16" fmla="*/ 0 w 6846"/>
                <a:gd name="T17" fmla="*/ 4753 h 7224"/>
                <a:gd name="T18" fmla="*/ 0 w 6846"/>
                <a:gd name="T19" fmla="*/ 2471 h 7224"/>
                <a:gd name="T20" fmla="*/ 113 w 6846"/>
                <a:gd name="T21" fmla="*/ 2203 h 7224"/>
                <a:gd name="T22" fmla="*/ 380 w 6846"/>
                <a:gd name="T23" fmla="*/ 2091 h 7224"/>
                <a:gd name="T24" fmla="*/ 1937 w 6846"/>
                <a:gd name="T25" fmla="*/ 2091 h 7224"/>
                <a:gd name="T26" fmla="*/ 3916 w 6846"/>
                <a:gd name="T27" fmla="*/ 112 h 7224"/>
                <a:gd name="T28" fmla="*/ 4184 w 6846"/>
                <a:gd name="T29" fmla="*/ 0 h 7224"/>
                <a:gd name="T30" fmla="*/ 4451 w 6846"/>
                <a:gd name="T31" fmla="*/ 112 h 7224"/>
                <a:gd name="T32" fmla="*/ 4565 w 6846"/>
                <a:gd name="T33" fmla="*/ 378 h 7224"/>
                <a:gd name="T34" fmla="*/ 6594 w 6846"/>
                <a:gd name="T35" fmla="*/ 2767 h 7224"/>
                <a:gd name="T36" fmla="*/ 6846 w 6846"/>
                <a:gd name="T37" fmla="*/ 3611 h 7224"/>
                <a:gd name="T38" fmla="*/ 6594 w 6846"/>
                <a:gd name="T39" fmla="*/ 4452 h 7224"/>
                <a:gd name="T40" fmla="*/ 5925 w 6846"/>
                <a:gd name="T41" fmla="*/ 5008 h 7224"/>
                <a:gd name="T42" fmla="*/ 5776 w 6846"/>
                <a:gd name="T43" fmla="*/ 5038 h 7224"/>
                <a:gd name="T44" fmla="*/ 5509 w 6846"/>
                <a:gd name="T45" fmla="*/ 4928 h 7224"/>
                <a:gd name="T46" fmla="*/ 5396 w 6846"/>
                <a:gd name="T47" fmla="*/ 4658 h 7224"/>
                <a:gd name="T48" fmla="*/ 5468 w 6846"/>
                <a:gd name="T49" fmla="*/ 4447 h 7224"/>
                <a:gd name="T50" fmla="*/ 5640 w 6846"/>
                <a:gd name="T51" fmla="*/ 4298 h 7224"/>
                <a:gd name="T52" fmla="*/ 5843 w 6846"/>
                <a:gd name="T53" fmla="*/ 4162 h 7224"/>
                <a:gd name="T54" fmla="*/ 6015 w 6846"/>
                <a:gd name="T55" fmla="*/ 3948 h 7224"/>
                <a:gd name="T56" fmla="*/ 6086 w 6846"/>
                <a:gd name="T57" fmla="*/ 3612 h 7224"/>
                <a:gd name="T58" fmla="*/ 6015 w 6846"/>
                <a:gd name="T59" fmla="*/ 3276 h 7224"/>
                <a:gd name="T60" fmla="*/ 5843 w 6846"/>
                <a:gd name="T61" fmla="*/ 3062 h 7224"/>
                <a:gd name="T62" fmla="*/ 5640 w 6846"/>
                <a:gd name="T63" fmla="*/ 2926 h 7224"/>
                <a:gd name="T64" fmla="*/ 5468 w 6846"/>
                <a:gd name="T65" fmla="*/ 2777 h 7224"/>
                <a:gd name="T66" fmla="*/ 5396 w 6846"/>
                <a:gd name="T67" fmla="*/ 2566 h 7224"/>
                <a:gd name="T68" fmla="*/ 5509 w 6846"/>
                <a:gd name="T69" fmla="*/ 2296 h 7224"/>
                <a:gd name="T70" fmla="*/ 5776 w 6846"/>
                <a:gd name="T71" fmla="*/ 2186 h 7224"/>
                <a:gd name="T72" fmla="*/ 5925 w 6846"/>
                <a:gd name="T73" fmla="*/ 2216 h 7224"/>
                <a:gd name="T74" fmla="*/ 6594 w 6846"/>
                <a:gd name="T75" fmla="*/ 2767 h 7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846" h="7224">
                  <a:moveTo>
                    <a:pt x="4565" y="378"/>
                  </a:moveTo>
                  <a:lnTo>
                    <a:pt x="4565" y="6844"/>
                  </a:lnTo>
                  <a:cubicBezTo>
                    <a:pt x="4565" y="6947"/>
                    <a:pt x="4528" y="7037"/>
                    <a:pt x="4453" y="7112"/>
                  </a:cubicBezTo>
                  <a:cubicBezTo>
                    <a:pt x="4378" y="7187"/>
                    <a:pt x="4288" y="7224"/>
                    <a:pt x="4185" y="7224"/>
                  </a:cubicBezTo>
                  <a:cubicBezTo>
                    <a:pt x="4083" y="7224"/>
                    <a:pt x="3993" y="7187"/>
                    <a:pt x="3918" y="7112"/>
                  </a:cubicBezTo>
                  <a:lnTo>
                    <a:pt x="1937" y="5133"/>
                  </a:lnTo>
                  <a:lnTo>
                    <a:pt x="380" y="5133"/>
                  </a:lnTo>
                  <a:cubicBezTo>
                    <a:pt x="278" y="5133"/>
                    <a:pt x="188" y="5096"/>
                    <a:pt x="113" y="5021"/>
                  </a:cubicBezTo>
                  <a:cubicBezTo>
                    <a:pt x="38" y="4946"/>
                    <a:pt x="0" y="4857"/>
                    <a:pt x="0" y="4753"/>
                  </a:cubicBezTo>
                  <a:lnTo>
                    <a:pt x="0" y="2471"/>
                  </a:lnTo>
                  <a:cubicBezTo>
                    <a:pt x="0" y="2368"/>
                    <a:pt x="38" y="2278"/>
                    <a:pt x="113" y="2203"/>
                  </a:cubicBezTo>
                  <a:cubicBezTo>
                    <a:pt x="188" y="2128"/>
                    <a:pt x="276" y="2091"/>
                    <a:pt x="380" y="2091"/>
                  </a:cubicBezTo>
                  <a:lnTo>
                    <a:pt x="1937" y="2091"/>
                  </a:lnTo>
                  <a:lnTo>
                    <a:pt x="3916" y="112"/>
                  </a:lnTo>
                  <a:cubicBezTo>
                    <a:pt x="3991" y="37"/>
                    <a:pt x="4080" y="0"/>
                    <a:pt x="4184" y="0"/>
                  </a:cubicBezTo>
                  <a:cubicBezTo>
                    <a:pt x="4286" y="0"/>
                    <a:pt x="4376" y="37"/>
                    <a:pt x="4451" y="112"/>
                  </a:cubicBezTo>
                  <a:cubicBezTo>
                    <a:pt x="4528" y="186"/>
                    <a:pt x="4565" y="275"/>
                    <a:pt x="4565" y="378"/>
                  </a:cubicBezTo>
                  <a:close/>
                  <a:moveTo>
                    <a:pt x="6594" y="2767"/>
                  </a:moveTo>
                  <a:cubicBezTo>
                    <a:pt x="6763" y="3028"/>
                    <a:pt x="6846" y="3309"/>
                    <a:pt x="6846" y="3611"/>
                  </a:cubicBezTo>
                  <a:cubicBezTo>
                    <a:pt x="6846" y="3912"/>
                    <a:pt x="6763" y="4192"/>
                    <a:pt x="6594" y="4452"/>
                  </a:cubicBezTo>
                  <a:cubicBezTo>
                    <a:pt x="6425" y="4712"/>
                    <a:pt x="6203" y="4897"/>
                    <a:pt x="5925" y="5008"/>
                  </a:cubicBezTo>
                  <a:cubicBezTo>
                    <a:pt x="5885" y="5028"/>
                    <a:pt x="5836" y="5038"/>
                    <a:pt x="5776" y="5038"/>
                  </a:cubicBezTo>
                  <a:cubicBezTo>
                    <a:pt x="5674" y="5038"/>
                    <a:pt x="5584" y="5002"/>
                    <a:pt x="5509" y="4928"/>
                  </a:cubicBezTo>
                  <a:cubicBezTo>
                    <a:pt x="5434" y="4855"/>
                    <a:pt x="5396" y="4764"/>
                    <a:pt x="5396" y="4658"/>
                  </a:cubicBezTo>
                  <a:cubicBezTo>
                    <a:pt x="5396" y="4574"/>
                    <a:pt x="5420" y="4505"/>
                    <a:pt x="5468" y="4447"/>
                  </a:cubicBezTo>
                  <a:cubicBezTo>
                    <a:pt x="5515" y="4389"/>
                    <a:pt x="5573" y="4339"/>
                    <a:pt x="5640" y="4298"/>
                  </a:cubicBezTo>
                  <a:cubicBezTo>
                    <a:pt x="5708" y="4257"/>
                    <a:pt x="5775" y="4211"/>
                    <a:pt x="5843" y="4162"/>
                  </a:cubicBezTo>
                  <a:cubicBezTo>
                    <a:pt x="5910" y="4112"/>
                    <a:pt x="5968" y="4041"/>
                    <a:pt x="6015" y="3948"/>
                  </a:cubicBezTo>
                  <a:cubicBezTo>
                    <a:pt x="6063" y="3856"/>
                    <a:pt x="6086" y="3743"/>
                    <a:pt x="6086" y="3612"/>
                  </a:cubicBezTo>
                  <a:cubicBezTo>
                    <a:pt x="6086" y="3481"/>
                    <a:pt x="6063" y="3370"/>
                    <a:pt x="6015" y="3276"/>
                  </a:cubicBezTo>
                  <a:cubicBezTo>
                    <a:pt x="5968" y="3183"/>
                    <a:pt x="5910" y="3112"/>
                    <a:pt x="5843" y="3062"/>
                  </a:cubicBezTo>
                  <a:cubicBezTo>
                    <a:pt x="5775" y="3012"/>
                    <a:pt x="5708" y="2967"/>
                    <a:pt x="5640" y="2926"/>
                  </a:cubicBezTo>
                  <a:cubicBezTo>
                    <a:pt x="5572" y="2885"/>
                    <a:pt x="5515" y="2835"/>
                    <a:pt x="5468" y="2777"/>
                  </a:cubicBezTo>
                  <a:cubicBezTo>
                    <a:pt x="5420" y="2720"/>
                    <a:pt x="5396" y="2650"/>
                    <a:pt x="5396" y="2566"/>
                  </a:cubicBezTo>
                  <a:cubicBezTo>
                    <a:pt x="5396" y="2458"/>
                    <a:pt x="5434" y="2368"/>
                    <a:pt x="5509" y="2296"/>
                  </a:cubicBezTo>
                  <a:cubicBezTo>
                    <a:pt x="5584" y="2222"/>
                    <a:pt x="5673" y="2186"/>
                    <a:pt x="5776" y="2186"/>
                  </a:cubicBezTo>
                  <a:cubicBezTo>
                    <a:pt x="5836" y="2186"/>
                    <a:pt x="5885" y="2196"/>
                    <a:pt x="5925" y="2216"/>
                  </a:cubicBezTo>
                  <a:cubicBezTo>
                    <a:pt x="6203" y="2322"/>
                    <a:pt x="6426" y="2506"/>
                    <a:pt x="6594" y="2767"/>
                  </a:cubicBezTo>
                  <a:close/>
                </a:path>
              </a:pathLst>
            </a:custGeom>
            <a:solidFill>
              <a:srgbClr val="FFFFFF"/>
            </a:solidFill>
            <a:ln w="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grpSp>
      <p:sp>
        <p:nvSpPr>
          <p:cNvPr id="33" name="文本框 32"/>
          <p:cNvSpPr txBox="1">
            <a:spLocks/>
          </p:cNvSpPr>
          <p:nvPr/>
        </p:nvSpPr>
        <p:spPr>
          <a:xfrm>
            <a:off x="660401" y="661873"/>
            <a:ext cx="1435100" cy="368030"/>
          </a:xfrm>
          <a:prstGeom prst="rect">
            <a:avLst/>
          </a:prstGeom>
          <a:noFill/>
          <a:ln>
            <a:noFill/>
          </a:ln>
        </p:spPr>
        <p:txBody>
          <a:bodyPr wrap="square" rtlCol="0" anchor="b">
            <a:normAutofit/>
          </a:bodyPr>
          <a:lstStyle/>
          <a:p>
            <a:r>
              <a:rPr lang="en-US" altLang="zh-CN" sz="1400" b="1" dirty="0">
                <a:solidFill>
                  <a:schemeClr val="tx1"/>
                </a:solidFill>
              </a:rPr>
              <a:t>LOGO </a:t>
            </a:r>
            <a:r>
              <a:rPr lang="en-US" altLang="zh-CN" sz="1400" dirty="0">
                <a:solidFill>
                  <a:schemeClr val="tx1"/>
                </a:solidFill>
              </a:rPr>
              <a:t>HERE</a:t>
            </a:r>
            <a:endParaRPr lang="zh-CN" altLang="en-US" sz="1400" dirty="0">
              <a:solidFill>
                <a:schemeClr val="tx1"/>
              </a:solidFill>
            </a:endParaRPr>
          </a:p>
        </p:txBody>
      </p:sp>
      <p:sp>
        <p:nvSpPr>
          <p:cNvPr id="34" name="文本框 33"/>
          <p:cNvSpPr txBox="1">
            <a:spLocks/>
          </p:cNvSpPr>
          <p:nvPr/>
        </p:nvSpPr>
        <p:spPr>
          <a:xfrm>
            <a:off x="6409213" y="603250"/>
            <a:ext cx="1241659" cy="426653"/>
          </a:xfrm>
          <a:prstGeom prst="rect">
            <a:avLst/>
          </a:prstGeom>
          <a:noFill/>
        </p:spPr>
        <p:txBody>
          <a:bodyPr wrap="square" rtlCol="0" anchor="b" anchorCtr="0">
            <a:normAutofit/>
          </a:bodyPr>
          <a:lstStyle/>
          <a:p>
            <a:pPr algn="r"/>
            <a:r>
              <a:rPr lang="en-US" altLang="zh-CN" sz="1050" dirty="0">
                <a:solidFill>
                  <a:schemeClr val="tx1"/>
                </a:solidFill>
                <a:latin typeface="+mj-lt"/>
              </a:rPr>
              <a:t>Brief</a:t>
            </a:r>
            <a:r>
              <a:rPr lang="en-US" altLang="zh-CN" sz="1050" b="0" i="0" dirty="0">
                <a:solidFill>
                  <a:schemeClr val="tx1"/>
                </a:solidFill>
                <a:effectLst/>
                <a:latin typeface="+mj-lt"/>
              </a:rPr>
              <a:t> </a:t>
            </a:r>
          </a:p>
        </p:txBody>
      </p:sp>
      <p:sp>
        <p:nvSpPr>
          <p:cNvPr id="35" name="文本框 34"/>
          <p:cNvSpPr txBox="1">
            <a:spLocks/>
          </p:cNvSpPr>
          <p:nvPr/>
        </p:nvSpPr>
        <p:spPr>
          <a:xfrm>
            <a:off x="8343227" y="603250"/>
            <a:ext cx="1241659" cy="426653"/>
          </a:xfrm>
          <a:prstGeom prst="rect">
            <a:avLst/>
          </a:prstGeom>
          <a:noFill/>
        </p:spPr>
        <p:txBody>
          <a:bodyPr wrap="square" rtlCol="0" anchor="b" anchorCtr="0">
            <a:normAutofit/>
          </a:bodyPr>
          <a:lstStyle/>
          <a:p>
            <a:pPr algn="r"/>
            <a:r>
              <a:rPr lang="en-US" altLang="zh-CN" sz="1050" dirty="0">
                <a:solidFill>
                  <a:schemeClr val="tx1"/>
                </a:solidFill>
                <a:latin typeface="+mj-lt"/>
              </a:rPr>
              <a:t>Project</a:t>
            </a:r>
            <a:endParaRPr lang="zh-CN" altLang="en-US" sz="1050" dirty="0">
              <a:solidFill>
                <a:schemeClr val="tx1"/>
              </a:solidFill>
              <a:latin typeface="+mj-lt"/>
            </a:endParaRPr>
          </a:p>
        </p:txBody>
      </p:sp>
      <p:sp>
        <p:nvSpPr>
          <p:cNvPr id="36" name="文本框 35"/>
          <p:cNvSpPr txBox="1">
            <a:spLocks/>
          </p:cNvSpPr>
          <p:nvPr/>
        </p:nvSpPr>
        <p:spPr>
          <a:xfrm>
            <a:off x="10277241" y="603250"/>
            <a:ext cx="1241659" cy="426653"/>
          </a:xfrm>
          <a:prstGeom prst="rect">
            <a:avLst/>
          </a:prstGeom>
          <a:noFill/>
        </p:spPr>
        <p:txBody>
          <a:bodyPr wrap="square" rtlCol="0" anchor="b" anchorCtr="0">
            <a:normAutofit/>
          </a:bodyPr>
          <a:lstStyle/>
          <a:p>
            <a:pPr algn="r"/>
            <a:r>
              <a:rPr lang="en-US" altLang="zh-CN" sz="1050" dirty="0">
                <a:solidFill>
                  <a:schemeClr val="tx1"/>
                </a:solidFill>
                <a:latin typeface="+mj-lt"/>
              </a:rPr>
              <a:t>Awards</a:t>
            </a:r>
            <a:endParaRPr lang="zh-CN" altLang="en-US" sz="1050" dirty="0">
              <a:solidFill>
                <a:schemeClr val="tx1"/>
              </a:solidFill>
              <a:latin typeface="+mj-lt"/>
            </a:endParaRPr>
          </a:p>
        </p:txBody>
      </p:sp>
    </p:spTree>
  </p:cSld>
  <p:clrMapOvr>
    <a:overrideClrMapping bg1="lt1" tx1="dk1" bg2="lt2" tx2="dk2" accent1="accent1" accent2="accent2" accent3="accent3" accent4="accent4" accent5="accent5" accent6="accent6" hlink="hlink" folHlink="folHlink"/>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Pr>
        <a:gradFill flip="none" rotWithShape="1">
          <a:gsLst>
            <a:gs pos="0">
              <a:schemeClr val="accent1">
                <a:lumMod val="20000"/>
                <a:lumOff val="80000"/>
                <a:alpha val="75000"/>
              </a:schemeClr>
            </a:gs>
            <a:gs pos="100000">
              <a:schemeClr val="bg1"/>
            </a:gs>
          </a:gsLst>
          <a:lin ang="16200000" scaled="1"/>
          <a:tileRect/>
        </a:gradFill>
        <a:effectLst/>
      </p:bgPr>
    </p:bg>
    <p:spTree>
      <p:nvGrpSpPr>
        <p:cNvPr id="1" name=""/>
        <p:cNvGrpSpPr/>
        <p:nvPr/>
      </p:nvGrpSpPr>
      <p:grpSpPr>
        <a:xfrm>
          <a:off x="0" y="0"/>
          <a:ext cx="0" cy="0"/>
          <a:chOff x="0" y="0"/>
          <a:chExt cx="0" cy="0"/>
        </a:xfrm>
      </p:grpSpPr>
      <p:grpSp>
        <p:nvGrpSpPr>
          <p:cNvPr id="7" name="组合 6"/>
          <p:cNvGrpSpPr/>
          <p:nvPr/>
        </p:nvGrpSpPr>
        <p:grpSpPr>
          <a:xfrm>
            <a:off x="0" y="0"/>
            <a:ext cx="12192000" cy="6858001"/>
            <a:chOff x="0" y="0"/>
            <a:chExt cx="12192000" cy="6858001"/>
          </a:xfrm>
        </p:grpSpPr>
        <p:sp>
          <p:nvSpPr>
            <p:cNvPr id="12" name="任意多边形: 形状 11"/>
            <p:cNvSpPr/>
            <p:nvPr/>
          </p:nvSpPr>
          <p:spPr>
            <a:xfrm>
              <a:off x="0" y="6198748"/>
              <a:ext cx="660399" cy="659253"/>
            </a:xfrm>
            <a:custGeom>
              <a:avLst/>
              <a:gdLst>
                <a:gd name="connsiteX0" fmla="*/ 22977 w 951094"/>
                <a:gd name="connsiteY0" fmla="*/ 0 h 949443"/>
                <a:gd name="connsiteX1" fmla="*/ 951094 w 951094"/>
                <a:gd name="connsiteY1" fmla="*/ 928117 h 949443"/>
                <a:gd name="connsiteX2" fmla="*/ 948944 w 951094"/>
                <a:gd name="connsiteY2" fmla="*/ 949443 h 949443"/>
                <a:gd name="connsiteX3" fmla="*/ 0 w 951094"/>
                <a:gd name="connsiteY3" fmla="*/ 949443 h 949443"/>
                <a:gd name="connsiteX4" fmla="*/ 0 w 951094"/>
                <a:gd name="connsiteY4" fmla="*/ 1160 h 9494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1094" h="949443">
                  <a:moveTo>
                    <a:pt x="22977" y="0"/>
                  </a:moveTo>
                  <a:cubicBezTo>
                    <a:pt x="535562" y="0"/>
                    <a:pt x="951094" y="415532"/>
                    <a:pt x="951094" y="928117"/>
                  </a:cubicBezTo>
                  <a:lnTo>
                    <a:pt x="948944" y="949443"/>
                  </a:lnTo>
                  <a:lnTo>
                    <a:pt x="0" y="949443"/>
                  </a:lnTo>
                  <a:lnTo>
                    <a:pt x="0" y="1160"/>
                  </a:lnTo>
                  <a:close/>
                </a:path>
              </a:pathLst>
            </a:custGeom>
            <a:gradFill>
              <a:gsLst>
                <a:gs pos="0">
                  <a:schemeClr val="accent1">
                    <a:lumMod val="20000"/>
                    <a:lumOff val="80000"/>
                  </a:schemeClr>
                </a:gs>
                <a:gs pos="100000">
                  <a:schemeClr val="accent1"/>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zh-CN" altLang="en-US"/>
            </a:p>
          </p:txBody>
        </p:sp>
        <p:sp>
          <p:nvSpPr>
            <p:cNvPr id="15" name="任意多边形: 形状 14"/>
            <p:cNvSpPr/>
            <p:nvPr/>
          </p:nvSpPr>
          <p:spPr>
            <a:xfrm>
              <a:off x="11065401" y="0"/>
              <a:ext cx="1126599" cy="1151408"/>
            </a:xfrm>
            <a:custGeom>
              <a:avLst/>
              <a:gdLst>
                <a:gd name="connsiteX0" fmla="*/ 0 w 1126599"/>
                <a:gd name="connsiteY0" fmla="*/ 0 h 1151408"/>
                <a:gd name="connsiteX1" fmla="*/ 151735 w 1126599"/>
                <a:gd name="connsiteY1" fmla="*/ 0 h 1151408"/>
                <a:gd name="connsiteX2" fmla="*/ 162944 w 1126599"/>
                <a:gd name="connsiteY2" fmla="*/ 43591 h 1151408"/>
                <a:gd name="connsiteX3" fmla="*/ 1116404 w 1126599"/>
                <a:gd name="connsiteY3" fmla="*/ 997051 h 1151408"/>
                <a:gd name="connsiteX4" fmla="*/ 1126599 w 1126599"/>
                <a:gd name="connsiteY4" fmla="*/ 999672 h 1151408"/>
                <a:gd name="connsiteX5" fmla="*/ 1126599 w 1126599"/>
                <a:gd name="connsiteY5" fmla="*/ 1151408 h 1151408"/>
                <a:gd name="connsiteX6" fmla="*/ 1072660 w 1126599"/>
                <a:gd name="connsiteY6" fmla="*/ 1137539 h 1151408"/>
                <a:gd name="connsiteX7" fmla="*/ 22456 w 1126599"/>
                <a:gd name="connsiteY7" fmla="*/ 87335 h 1151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6599" h="1151408">
                  <a:moveTo>
                    <a:pt x="0" y="0"/>
                  </a:moveTo>
                  <a:lnTo>
                    <a:pt x="151735" y="0"/>
                  </a:lnTo>
                  <a:lnTo>
                    <a:pt x="162944" y="43591"/>
                  </a:lnTo>
                  <a:cubicBezTo>
                    <a:pt x="304140" y="497550"/>
                    <a:pt x="662445" y="855855"/>
                    <a:pt x="1116404" y="997051"/>
                  </a:cubicBezTo>
                  <a:lnTo>
                    <a:pt x="1126599" y="999672"/>
                  </a:lnTo>
                  <a:lnTo>
                    <a:pt x="1126599" y="1151408"/>
                  </a:lnTo>
                  <a:lnTo>
                    <a:pt x="1072660" y="1137539"/>
                  </a:lnTo>
                  <a:cubicBezTo>
                    <a:pt x="572639" y="982016"/>
                    <a:pt x="177979" y="587356"/>
                    <a:pt x="22456" y="87335"/>
                  </a:cubicBezTo>
                  <a:close/>
                </a:path>
              </a:pathLst>
            </a:custGeom>
            <a:solidFill>
              <a:schemeClr val="accent1">
                <a:alpha val="1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anchor="ctr">
              <a:noAutofit/>
            </a:bodyPr>
            <a:lstStyle/>
            <a:p>
              <a:pPr lvl="0" algn="ctr"/>
              <a:endParaRPr lang="zh-CN" altLang="en-US"/>
            </a:p>
          </p:txBody>
        </p:sp>
        <p:sp>
          <p:nvSpPr>
            <p:cNvPr id="16" name="椭圆 15"/>
            <p:cNvSpPr/>
            <p:nvPr/>
          </p:nvSpPr>
          <p:spPr>
            <a:xfrm>
              <a:off x="11303108" y="539683"/>
              <a:ext cx="552342" cy="552342"/>
            </a:xfrm>
            <a:prstGeom prst="ellipse">
              <a:avLst/>
            </a:prstGeom>
            <a:gradFill>
              <a:gsLst>
                <a:gs pos="0">
                  <a:schemeClr val="accent1">
                    <a:lumMod val="20000"/>
                    <a:lumOff val="80000"/>
                  </a:schemeClr>
                </a:gs>
                <a:gs pos="100000">
                  <a:schemeClr val="accent1"/>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占位符 1"/>
          <p:cNvSpPr>
            <a:spLocks noGrp="1"/>
          </p:cNvSpPr>
          <p:nvPr>
            <p:ph type="title"/>
          </p:nvPr>
        </p:nvSpPr>
        <p:spPr>
          <a:xfrm>
            <a:off x="660400" y="128587"/>
            <a:ext cx="10858500" cy="900112"/>
          </a:xfrm>
          <a:prstGeom prst="rect">
            <a:avLst/>
          </a:prstGeom>
        </p:spPr>
        <p:txBody>
          <a:bodyPr vert="horz" lIns="91440" tIns="45720" rIns="91440" bIns="45720" rtlCol="0" anchor="b">
            <a:normAutofit/>
          </a:bodyPr>
          <a:lstStyle/>
          <a:p>
            <a:pPr lvl="0"/>
            <a:r>
              <a:rPr lang="zh-CN" altLang="en-US" dirty="0"/>
              <a:t>Click to add title</a:t>
            </a:r>
            <a:endParaRPr lang="en-US" dirty="0"/>
          </a:p>
        </p:txBody>
      </p:sp>
      <p:sp>
        <p:nvSpPr>
          <p:cNvPr id="3" name="文本占位符 2"/>
          <p:cNvSpPr>
            <a:spLocks noGrp="1"/>
          </p:cNvSpPr>
          <p:nvPr>
            <p:ph type="body" idx="1"/>
          </p:nvPr>
        </p:nvSpPr>
        <p:spPr>
          <a:xfrm>
            <a:off x="660400" y="1130300"/>
            <a:ext cx="10858500" cy="5003800"/>
          </a:xfrm>
          <a:prstGeom prst="rect">
            <a:avLst/>
          </a:prstGeom>
        </p:spPr>
        <p:txBody>
          <a:bodyPr vert="horz" lIns="91440" tIns="45720" rIns="91440" bIns="45720" rtlCol="0">
            <a:normAutofit/>
          </a:bodyPr>
          <a:lstStyle/>
          <a:p>
            <a:pPr lvl="0"/>
            <a:r>
              <a:rPr lang="zh-CN" altLang="en-US" dirty="0"/>
              <a:t>Click to add text</a:t>
            </a:r>
            <a:endParaRPr lang="en-US" dirty="0"/>
          </a:p>
          <a:p>
            <a:pPr lvl="1"/>
            <a:r>
              <a:rPr lang="zh-CN" altLang="en-US" dirty="0"/>
              <a:t>Second level</a:t>
            </a:r>
            <a:endParaRPr lang="en-US" dirty="0"/>
          </a:p>
          <a:p>
            <a:pPr lvl="2"/>
            <a:r>
              <a:rPr lang="zh-CN" altLang="en-US" dirty="0"/>
              <a:t>Third level</a:t>
            </a:r>
            <a:endParaRPr lang="en-US" dirty="0"/>
          </a:p>
          <a:p>
            <a:pPr lvl="3"/>
            <a:r>
              <a:rPr lang="zh-CN" altLang="en-US" dirty="0"/>
              <a:t>Fourth level</a:t>
            </a:r>
            <a:endParaRPr lang="en-US" dirty="0"/>
          </a:p>
          <a:p>
            <a:pPr lvl="4"/>
            <a:r>
              <a:rPr lang="zh-CN" altLang="en-US" dirty="0"/>
              <a:t>Fifth level</a:t>
            </a:r>
            <a:endParaRPr lang="en-US" dirty="0"/>
          </a:p>
        </p:txBody>
      </p:sp>
      <p:sp>
        <p:nvSpPr>
          <p:cNvPr id="4" name="日期占位符 3"/>
          <p:cNvSpPr>
            <a:spLocks noGrp="1"/>
          </p:cNvSpPr>
          <p:nvPr>
            <p:ph type="dt" sz="half" idx="2"/>
          </p:nvPr>
        </p:nvSpPr>
        <p:spPr>
          <a:xfrm>
            <a:off x="4718050" y="6409690"/>
            <a:ext cx="2743200" cy="274320"/>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a:p>
        </p:txBody>
      </p:sp>
      <p:sp>
        <p:nvSpPr>
          <p:cNvPr id="5" name="页脚占位符 4"/>
          <p:cNvSpPr>
            <a:spLocks noGrp="1"/>
          </p:cNvSpPr>
          <p:nvPr>
            <p:ph type="ftr" sz="quarter" idx="3"/>
          </p:nvPr>
        </p:nvSpPr>
        <p:spPr>
          <a:xfrm>
            <a:off x="660399" y="6409690"/>
            <a:ext cx="3657600" cy="274320"/>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灯片编号占位符 5"/>
          <p:cNvSpPr>
            <a:spLocks noGrp="1"/>
          </p:cNvSpPr>
          <p:nvPr>
            <p:ph type="sldNum" sz="quarter" idx="4"/>
          </p:nvPr>
        </p:nvSpPr>
        <p:spPr>
          <a:xfrm>
            <a:off x="7861300" y="6409690"/>
            <a:ext cx="3657600" cy="274320"/>
          </a:xfrm>
          <a:prstGeom prst="rect">
            <a:avLst/>
          </a:prstGeom>
        </p:spPr>
        <p:txBody>
          <a:bodyPr vert="horz" lIns="91440" tIns="45720" rIns="91440" bIns="45720" rtlCol="0" anchor="ctr"/>
          <a:lstStyle>
            <a:lvl1pPr algn="r">
              <a:defRPr sz="1000">
                <a:solidFill>
                  <a:schemeClr val="tx1">
                    <a:tint val="75000"/>
                  </a:schemeClr>
                </a:solidFill>
              </a:defRPr>
            </a:lvl1pPr>
          </a:lstStyle>
          <a:p>
            <a:fld id="{C8BB1146-E542-4D4E-B8E9-6919A11DDD4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1" r:id="rId4"/>
    <p:sldLayoutId id="2147483654" r:id="rId5"/>
    <p:sldLayoutId id="2147483655" r:id="rId6"/>
    <p:sldLayoutId id="2147483657" r:id="rId7"/>
  </p:sldLayoutIdLst>
  <p:transition spd="slow">
    <p:cover/>
  </p:transition>
  <p:txStyles>
    <p:titleStyle>
      <a:lvl1pPr algn="l" defTabSz="914400" rtl="0" eaLnBrk="1" latinLnBrk="0" hangingPunct="1">
        <a:lnSpc>
          <a:spcPct val="100000"/>
        </a:lnSpc>
        <a:spcBef>
          <a:spcPct val="0"/>
        </a:spcBef>
        <a:buNone/>
        <a:defRPr sz="28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16" userDrawn="1">
          <p15:clr>
            <a:srgbClr val="F26B43"/>
          </p15:clr>
        </p15:guide>
        <p15:guide id="2" pos="7256" userDrawn="1">
          <p15:clr>
            <a:srgbClr val="F26B43"/>
          </p15:clr>
        </p15:guide>
        <p15:guide id="3" orient="horz" pos="648" userDrawn="1">
          <p15:clr>
            <a:srgbClr val="F26B43"/>
          </p15:clr>
        </p15:guide>
        <p15:guide id="4" orient="horz" pos="712" userDrawn="1">
          <p15:clr>
            <a:srgbClr val="F26B43"/>
          </p15:clr>
        </p15:guide>
        <p15:guide id="5" orient="horz" pos="3928" userDrawn="1">
          <p15:clr>
            <a:srgbClr val="F26B43"/>
          </p15:clr>
        </p15:guide>
        <p15:guide id="6" orient="horz" pos="386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0.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5.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ctrTitle" hasCustomPrompt="1"/>
          </p:nvPr>
        </p:nvSpPr>
        <p:spPr/>
        <p:txBody>
          <a:bodyPr/>
          <a:lstStyle/>
          <a:p>
            <a:r>
              <a:rPr lang="zh-CN" altLang="en-US" dirty="0"/>
              <a:t>店铺招牌的寓意体系</a:t>
            </a:r>
            <a:endParaRPr lang="en-US" dirty="0"/>
          </a:p>
        </p:txBody>
      </p:sp>
      <p:sp>
        <p:nvSpPr>
          <p:cNvPr id="9" name="副标题 8"/>
          <p:cNvSpPr>
            <a:spLocks noGrp="1"/>
          </p:cNvSpPr>
          <p:nvPr>
            <p:ph type="subTitle" sz="quarter" idx="1" hasCustomPrompt="1"/>
          </p:nvPr>
        </p:nvSpPr>
        <p:spPr>
          <a:xfrm>
            <a:off x="660400" y="3633150"/>
            <a:ext cx="6193246" cy="655726"/>
          </a:xfrm>
        </p:spPr>
        <p:txBody>
          <a:bodyPr>
            <a:normAutofit/>
          </a:bodyPr>
          <a:lstStyle/>
          <a:p>
            <a:r>
              <a:rPr lang="zh-CN" altLang="en-US" dirty="0"/>
              <a:t>变的是载道之器，不变的是人间烟火里的诚意！</a:t>
            </a:r>
            <a:endParaRPr lang="en-US" dirty="0"/>
          </a:p>
        </p:txBody>
      </p:sp>
      <p:sp>
        <p:nvSpPr>
          <p:cNvPr id="4" name="文本占位符 3"/>
          <p:cNvSpPr>
            <a:spLocks noGrp="1"/>
          </p:cNvSpPr>
          <p:nvPr>
            <p:ph type="body" sz="quarter" idx="13" hasCustomPrompt="1"/>
          </p:nvPr>
        </p:nvSpPr>
        <p:spPr/>
        <p:txBody>
          <a:bodyPr/>
          <a:lstStyle/>
          <a:p>
            <a:r>
              <a:rPr lang="zh-CN" altLang="en-US"/>
              <a:t>iSlide AI</a:t>
            </a:r>
            <a:endParaRPr lang="en-US" dirty="0"/>
          </a:p>
        </p:txBody>
      </p:sp>
      <p:sp>
        <p:nvSpPr>
          <p:cNvPr id="10" name="矩形 9">
            <a:extLst>
              <a:ext uri="{FF2B5EF4-FFF2-40B4-BE49-F238E27FC236}">
                <a16:creationId xmlns:a16="http://schemas.microsoft.com/office/drawing/2014/main" id="{F8F41188-E69F-642F-4627-CFDC19985DF0}"/>
              </a:ext>
            </a:extLst>
          </p:cNvPr>
          <p:cNvSpPr/>
          <p:nvPr/>
        </p:nvSpPr>
        <p:spPr>
          <a:xfrm>
            <a:off x="1072954" y="5359949"/>
            <a:ext cx="773263" cy="43996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22201081-CBF4-6911-E993-7438B0197FF2}"/>
              </a:ext>
            </a:extLst>
          </p:cNvPr>
          <p:cNvSpPr txBox="1"/>
          <p:nvPr/>
        </p:nvSpPr>
        <p:spPr>
          <a:xfrm>
            <a:off x="1072954" y="5359949"/>
            <a:ext cx="1948920" cy="307777"/>
          </a:xfrm>
          <a:prstGeom prst="rect">
            <a:avLst/>
          </a:prstGeom>
          <a:noFill/>
        </p:spPr>
        <p:txBody>
          <a:bodyPr wrap="square" rtlCol="0">
            <a:spAutoFit/>
          </a:bodyPr>
          <a:lstStyle/>
          <a:p>
            <a:r>
              <a:rPr lang="en-US" altLang="zh-CN" sz="1400" dirty="0"/>
              <a:t>iSlide AI, </a:t>
            </a:r>
            <a:r>
              <a:rPr lang="en-US" altLang="zh-CN" sz="1400" dirty="0" err="1"/>
              <a:t>Aerouarow</a:t>
            </a:r>
            <a:endParaRPr lang="zh-CN" altLang="en-US" sz="1400" dirty="0"/>
          </a:p>
        </p:txBody>
      </p:sp>
      <p:sp>
        <p:nvSpPr>
          <p:cNvPr id="12" name="文本框 11">
            <a:extLst>
              <a:ext uri="{FF2B5EF4-FFF2-40B4-BE49-F238E27FC236}">
                <a16:creationId xmlns:a16="http://schemas.microsoft.com/office/drawing/2014/main" id="{3A216593-4804-D663-D7B3-013D30EB3779}"/>
              </a:ext>
            </a:extLst>
          </p:cNvPr>
          <p:cNvSpPr txBox="1"/>
          <p:nvPr/>
        </p:nvSpPr>
        <p:spPr>
          <a:xfrm>
            <a:off x="147961" y="6417782"/>
            <a:ext cx="3370302" cy="307777"/>
          </a:xfrm>
          <a:prstGeom prst="rect">
            <a:avLst/>
          </a:prstGeom>
          <a:noFill/>
        </p:spPr>
        <p:txBody>
          <a:bodyPr wrap="square" rtlCol="0">
            <a:spAutoFit/>
          </a:bodyPr>
          <a:lstStyle/>
          <a:p>
            <a:r>
              <a:rPr lang="en-US" altLang="zh-CN" sz="1400" dirty="0"/>
              <a:t>Made by: iSlide, </a:t>
            </a:r>
            <a:r>
              <a:rPr lang="en-US" altLang="zh-CN" sz="1400" dirty="0" err="1"/>
              <a:t>Aerouarow</a:t>
            </a:r>
            <a:endParaRPr lang="zh-CN" altLang="en-US" sz="1400" dirty="0"/>
          </a:p>
        </p:txBody>
      </p:sp>
      <p:sp>
        <p:nvSpPr>
          <p:cNvPr id="13" name="矩形 12">
            <a:extLst>
              <a:ext uri="{FF2B5EF4-FFF2-40B4-BE49-F238E27FC236}">
                <a16:creationId xmlns:a16="http://schemas.microsoft.com/office/drawing/2014/main" id="{400BDEB6-18FB-E6AC-2D15-23014C2D74D8}"/>
              </a:ext>
            </a:extLst>
          </p:cNvPr>
          <p:cNvSpPr/>
          <p:nvPr/>
        </p:nvSpPr>
        <p:spPr>
          <a:xfrm>
            <a:off x="3021874" y="5286103"/>
            <a:ext cx="623606" cy="51380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占位符 6"/>
          <p:cNvSpPr>
            <a:spLocks noGrp="1"/>
          </p:cNvSpPr>
          <p:nvPr>
            <p:ph type="body" sz="quarter" idx="14" hasCustomPrompt="1"/>
          </p:nvPr>
        </p:nvSpPr>
        <p:spPr>
          <a:xfrm>
            <a:off x="2921290" y="5359949"/>
            <a:ext cx="2056820" cy="375202"/>
          </a:xfrm>
        </p:spPr>
        <p:txBody>
          <a:bodyPr/>
          <a:lstStyle/>
          <a:p>
            <a:r>
              <a:rPr lang="zh-CN" altLang="en-US" dirty="0"/>
              <a:t>2026/3/16</a:t>
            </a:r>
            <a:endParaRPr lang="en-US" dirty="0"/>
          </a:p>
        </p:txBody>
      </p:sp>
      <p:sp>
        <p:nvSpPr>
          <p:cNvPr id="14" name="矩形 13">
            <a:extLst>
              <a:ext uri="{FF2B5EF4-FFF2-40B4-BE49-F238E27FC236}">
                <a16:creationId xmlns:a16="http://schemas.microsoft.com/office/drawing/2014/main" id="{E2C71CDC-2446-419E-3E60-557716A5B916}"/>
              </a:ext>
            </a:extLst>
          </p:cNvPr>
          <p:cNvSpPr/>
          <p:nvPr/>
        </p:nvSpPr>
        <p:spPr>
          <a:xfrm>
            <a:off x="6453051" y="470263"/>
            <a:ext cx="3892732" cy="844731"/>
          </a:xfrm>
          <a:prstGeom prst="rect">
            <a:avLst/>
          </a:prstGeom>
          <a:solidFill>
            <a:srgbClr val="F2FA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p:cover/>
      </p:transition>
    </mc:Choice>
    <mc:Fallback>
      <p:transition spd="slow">
        <p:cove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f0c71389-8efa-455a-9d7d-d14c184729e9.source.7.zh-Hans.pptx">
            <a:extLst>
              <a:ext uri="{FF2B5EF4-FFF2-40B4-BE49-F238E27FC236}">
                <a16:creationId xmlns:a16="http://schemas.microsoft.com/office/drawing/2014/main" id="{71BEC0A4-BD89-7A92-2045-2D4AA353C500}"/>
              </a:ext>
            </a:extLst>
          </p:cNvPr>
          <p:cNvGrpSpPr/>
          <p:nvPr/>
        </p:nvGrpSpPr>
        <p:grpSpPr>
          <a:xfrm>
            <a:off x="660400" y="1130300"/>
            <a:ext cx="10858500" cy="5727700"/>
            <a:chOff x="660400" y="1130300"/>
            <a:chExt cx="10858500" cy="5727700"/>
          </a:xfrm>
        </p:grpSpPr>
        <p:cxnSp>
          <p:nvCxnSpPr>
            <p:cNvPr id="3" name="直接箭头连接符 2">
              <a:extLst>
                <a:ext uri="{FF2B5EF4-FFF2-40B4-BE49-F238E27FC236}">
                  <a16:creationId xmlns:a16="http://schemas.microsoft.com/office/drawing/2014/main" id="{AA903C18-7B29-9241-6639-22A44303DE6C}"/>
                </a:ext>
              </a:extLst>
            </p:cNvPr>
            <p:cNvCxnSpPr>
              <a:cxnSpLocks/>
            </p:cNvCxnSpPr>
            <p:nvPr/>
          </p:nvCxnSpPr>
          <p:spPr>
            <a:xfrm>
              <a:off x="677014" y="6116566"/>
              <a:ext cx="10837972" cy="17534"/>
            </a:xfrm>
            <a:prstGeom prst="straightConnector1">
              <a:avLst/>
            </a:prstGeom>
            <a:ln w="9525">
              <a:solidFill>
                <a:schemeClr val="tx1">
                  <a:alpha val="25000"/>
                </a:schemeClr>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4" name="任意多边形: 形状 3">
              <a:extLst>
                <a:ext uri="{FF2B5EF4-FFF2-40B4-BE49-F238E27FC236}">
                  <a16:creationId xmlns:a16="http://schemas.microsoft.com/office/drawing/2014/main" id="{48779E7C-BAA5-CDEF-CC3E-453B718A847A}"/>
                </a:ext>
              </a:extLst>
            </p:cNvPr>
            <p:cNvSpPr/>
            <p:nvPr/>
          </p:nvSpPr>
          <p:spPr>
            <a:xfrm>
              <a:off x="2422817" y="1732274"/>
              <a:ext cx="7000580" cy="5125726"/>
            </a:xfrm>
            <a:custGeom>
              <a:avLst/>
              <a:gdLst>
                <a:gd name="connsiteX0" fmla="*/ 1964370 w 4538260"/>
                <a:gd name="connsiteY0" fmla="*/ 793413 h 4981567"/>
                <a:gd name="connsiteX1" fmla="*/ 2573890 w 4538260"/>
                <a:gd name="connsiteY1" fmla="*/ 793413 h 4981567"/>
                <a:gd name="connsiteX2" fmla="*/ 4538260 w 4538260"/>
                <a:gd name="connsiteY2" fmla="*/ 4981567 h 4981567"/>
                <a:gd name="connsiteX3" fmla="*/ 0 w 4538260"/>
                <a:gd name="connsiteY3" fmla="*/ 4981567 h 4981567"/>
                <a:gd name="connsiteX4" fmla="*/ 1964370 w 4538260"/>
                <a:gd name="connsiteY4" fmla="*/ 793413 h 4981567"/>
                <a:gd name="connsiteX5" fmla="*/ 2265980 w 4538260"/>
                <a:gd name="connsiteY5" fmla="*/ 0 h 4981567"/>
                <a:gd name="connsiteX6" fmla="*/ 2844799 w 4538260"/>
                <a:gd name="connsiteY6" fmla="*/ 793412 h 4981567"/>
                <a:gd name="connsiteX7" fmla="*/ 1687160 w 4538260"/>
                <a:gd name="connsiteY7" fmla="*/ 793412 h 4981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8260" h="4981567">
                  <a:moveTo>
                    <a:pt x="1964370" y="793413"/>
                  </a:moveTo>
                  <a:lnTo>
                    <a:pt x="2573890" y="793413"/>
                  </a:lnTo>
                  <a:cubicBezTo>
                    <a:pt x="2604566" y="2305579"/>
                    <a:pt x="3215812" y="3817744"/>
                    <a:pt x="4538260" y="4981567"/>
                  </a:cubicBezTo>
                  <a:lnTo>
                    <a:pt x="0" y="4981567"/>
                  </a:lnTo>
                  <a:cubicBezTo>
                    <a:pt x="1627247" y="3904830"/>
                    <a:pt x="1817580" y="2334607"/>
                    <a:pt x="1964370" y="793413"/>
                  </a:cubicBezTo>
                  <a:close/>
                  <a:moveTo>
                    <a:pt x="2265980" y="0"/>
                  </a:moveTo>
                  <a:lnTo>
                    <a:pt x="2844799" y="793412"/>
                  </a:lnTo>
                  <a:lnTo>
                    <a:pt x="1687160" y="793412"/>
                  </a:lnTo>
                  <a:close/>
                </a:path>
              </a:pathLst>
            </a:custGeom>
            <a:gradFill>
              <a:gsLst>
                <a:gs pos="21000">
                  <a:schemeClr val="accent1">
                    <a:lumMod val="40000"/>
                    <a:lumOff val="60000"/>
                  </a:schemeClr>
                </a:gs>
                <a:gs pos="100000">
                  <a:schemeClr val="accent1">
                    <a:lumMod val="20000"/>
                    <a:lumOff val="8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sz="1600" dirty="0">
                <a:cs typeface="+mn-ea"/>
              </a:endParaRPr>
            </a:p>
          </p:txBody>
        </p:sp>
        <p:sp>
          <p:nvSpPr>
            <p:cNvPr id="5" name="任意多边形: 形状 4">
              <a:extLst>
                <a:ext uri="{FF2B5EF4-FFF2-40B4-BE49-F238E27FC236}">
                  <a16:creationId xmlns:a16="http://schemas.microsoft.com/office/drawing/2014/main" id="{AB05C0E5-22AA-B399-8F25-A2D364229B02}"/>
                </a:ext>
              </a:extLst>
            </p:cNvPr>
            <p:cNvSpPr/>
            <p:nvPr/>
          </p:nvSpPr>
          <p:spPr>
            <a:xfrm>
              <a:off x="3574912" y="2974822"/>
              <a:ext cx="4716746" cy="3883178"/>
            </a:xfrm>
            <a:custGeom>
              <a:avLst/>
              <a:gdLst>
                <a:gd name="connsiteX0" fmla="*/ 1964370 w 4538260"/>
                <a:gd name="connsiteY0" fmla="*/ 793413 h 4981567"/>
                <a:gd name="connsiteX1" fmla="*/ 2573890 w 4538260"/>
                <a:gd name="connsiteY1" fmla="*/ 793413 h 4981567"/>
                <a:gd name="connsiteX2" fmla="*/ 4538260 w 4538260"/>
                <a:gd name="connsiteY2" fmla="*/ 4981567 h 4981567"/>
                <a:gd name="connsiteX3" fmla="*/ 0 w 4538260"/>
                <a:gd name="connsiteY3" fmla="*/ 4981567 h 4981567"/>
                <a:gd name="connsiteX4" fmla="*/ 1964370 w 4538260"/>
                <a:gd name="connsiteY4" fmla="*/ 793413 h 4981567"/>
                <a:gd name="connsiteX5" fmla="*/ 2265980 w 4538260"/>
                <a:gd name="connsiteY5" fmla="*/ 0 h 4981567"/>
                <a:gd name="connsiteX6" fmla="*/ 2844799 w 4538260"/>
                <a:gd name="connsiteY6" fmla="*/ 793412 h 4981567"/>
                <a:gd name="connsiteX7" fmla="*/ 1687160 w 4538260"/>
                <a:gd name="connsiteY7" fmla="*/ 793412 h 4981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38260" h="4981567">
                  <a:moveTo>
                    <a:pt x="1964370" y="793413"/>
                  </a:moveTo>
                  <a:lnTo>
                    <a:pt x="2573890" y="793413"/>
                  </a:lnTo>
                  <a:cubicBezTo>
                    <a:pt x="2604566" y="2305579"/>
                    <a:pt x="3215812" y="3817744"/>
                    <a:pt x="4538260" y="4981567"/>
                  </a:cubicBezTo>
                  <a:lnTo>
                    <a:pt x="0" y="4981567"/>
                  </a:lnTo>
                  <a:cubicBezTo>
                    <a:pt x="1627247" y="3904830"/>
                    <a:pt x="1817580" y="2334607"/>
                    <a:pt x="1964370" y="793413"/>
                  </a:cubicBezTo>
                  <a:close/>
                  <a:moveTo>
                    <a:pt x="2265980" y="0"/>
                  </a:moveTo>
                  <a:lnTo>
                    <a:pt x="2844799" y="793412"/>
                  </a:lnTo>
                  <a:lnTo>
                    <a:pt x="1687160" y="793412"/>
                  </a:lnTo>
                  <a:close/>
                </a:path>
              </a:pathLst>
            </a:custGeom>
            <a:gradFill flip="none" rotWithShape="1">
              <a:gsLst>
                <a:gs pos="0">
                  <a:srgbClr val="FFFFFF">
                    <a:alpha val="95000"/>
                  </a:srgbClr>
                </a:gs>
                <a:gs pos="100000">
                  <a:srgbClr val="FFFFFF">
                    <a:alpha val="10000"/>
                  </a:srgbClr>
                </a:gs>
              </a:gsLst>
              <a:lin ang="5400000" scaled="1"/>
              <a:tileRect/>
            </a:gra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lIns="98755" tIns="49378" rIns="98755" bIns="49378" rtlCol="0" anchor="ctr"/>
            <a:lstStyle/>
            <a:p>
              <a:pPr algn="ctr"/>
              <a:endParaRPr lang="zh-CN" altLang="en-US" sz="1945">
                <a:solidFill>
                  <a:schemeClr val="bg1"/>
                </a:solidFill>
                <a:effectLst>
                  <a:outerShdw blurRad="137160" dist="41148" dir="2699997" algn="tl">
                    <a:srgbClr val="000000">
                      <a:alpha val="40000"/>
                    </a:srgbClr>
                  </a:outerShdw>
                </a:effectLst>
                <a:latin typeface="Alibaba PuHuiTi 2.0 55 Regular" pitchFamily="18" charset="-122"/>
                <a:ea typeface="Alibaba PuHuiTi 2.0 55 Regular" pitchFamily="18" charset="-122"/>
              </a:endParaRPr>
            </a:p>
          </p:txBody>
        </p:sp>
        <p:sp>
          <p:nvSpPr>
            <p:cNvPr id="6" name="Title">
              <a:extLst>
                <a:ext uri="{FF2B5EF4-FFF2-40B4-BE49-F238E27FC236}">
                  <a16:creationId xmlns:a16="http://schemas.microsoft.com/office/drawing/2014/main" id="{04A6CAFE-5698-4EB9-D3A0-376DA7B7171C}"/>
                </a:ext>
              </a:extLst>
            </p:cNvPr>
            <p:cNvSpPr/>
            <p:nvPr/>
          </p:nvSpPr>
          <p:spPr>
            <a:xfrm>
              <a:off x="660400" y="1130300"/>
              <a:ext cx="10858500" cy="676783"/>
            </a:xfrm>
            <a:prstGeom prst="rect">
              <a:avLst/>
            </a:prstGeom>
            <a:noFill/>
            <a:ln>
              <a:noFill/>
            </a:ln>
          </p:spPr>
          <p:txBody>
            <a:bodyPr rot="0" spcFirstLastPara="0" vert="horz" wrap="square" lIns="91440" tIns="45720" rIns="91440" bIns="45720" numCol="1" spcCol="0" rtlCol="0" fromWordArt="0" anchor="ctr" anchorCtr="0" forceAA="0" compatLnSpc="1">
              <a:normAutofit/>
            </a:bodyPr>
            <a:lstStyle/>
            <a:p>
              <a:pPr defTabSz="913765"/>
              <a:endParaRPr lang="en-US" dirty="0"/>
            </a:p>
          </p:txBody>
        </p:sp>
        <p:sp>
          <p:nvSpPr>
            <p:cNvPr id="7" name="文本框 6">
              <a:extLst>
                <a:ext uri="{FF2B5EF4-FFF2-40B4-BE49-F238E27FC236}">
                  <a16:creationId xmlns:a16="http://schemas.microsoft.com/office/drawing/2014/main" id="{2D2F27D3-7555-8F83-1D71-63F36A32BD21}"/>
                </a:ext>
              </a:extLst>
            </p:cNvPr>
            <p:cNvSpPr txBox="1">
              <a:spLocks/>
            </p:cNvSpPr>
            <p:nvPr/>
          </p:nvSpPr>
          <p:spPr>
            <a:xfrm>
              <a:off x="5183674" y="5391950"/>
              <a:ext cx="1499222" cy="415965"/>
            </a:xfrm>
            <a:prstGeom prst="roundRect">
              <a:avLst>
                <a:gd name="adj" fmla="val 10226"/>
              </a:avLst>
            </a:prstGeom>
            <a:noFill/>
          </p:spPr>
          <p:txBody>
            <a:bodyPr wrap="square" lIns="91440" tIns="45720" rIns="91440" bIns="45720" anchor="b">
              <a:normAutofit/>
            </a:bodyPr>
            <a:lstStyle>
              <a:defPPr>
                <a:defRPr lang="zh-CN"/>
              </a:defPPr>
              <a:lvl1pPr indent="0" algn="ctr">
                <a:lnSpc>
                  <a:spcPct val="85000"/>
                </a:lnSpc>
                <a:spcBef>
                  <a:spcPts val="2000"/>
                </a:spcBef>
                <a:spcAft>
                  <a:spcPts val="675"/>
                </a:spcAft>
                <a:defRPr sz="1400" b="1">
                  <a:effectLs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altLang="zh-CN" dirty="0">
                  <a:sym typeface="+mn-lt"/>
                </a:rPr>
                <a:t>Step 4</a:t>
              </a:r>
              <a:endParaRPr lang="zh-CN" altLang="en-US" dirty="0">
                <a:sym typeface="+mn-lt"/>
              </a:endParaRPr>
            </a:p>
          </p:txBody>
        </p:sp>
        <p:sp>
          <p:nvSpPr>
            <p:cNvPr id="8" name="文本框 7">
              <a:extLst>
                <a:ext uri="{FF2B5EF4-FFF2-40B4-BE49-F238E27FC236}">
                  <a16:creationId xmlns:a16="http://schemas.microsoft.com/office/drawing/2014/main" id="{1211F149-9137-6B1D-D0A7-16FAE0661B70}"/>
                </a:ext>
              </a:extLst>
            </p:cNvPr>
            <p:cNvSpPr txBox="1">
              <a:spLocks/>
            </p:cNvSpPr>
            <p:nvPr/>
          </p:nvSpPr>
          <p:spPr>
            <a:xfrm>
              <a:off x="5183674" y="4320513"/>
              <a:ext cx="1499222" cy="415965"/>
            </a:xfrm>
            <a:prstGeom prst="roundRect">
              <a:avLst>
                <a:gd name="adj" fmla="val 10226"/>
              </a:avLst>
            </a:prstGeom>
            <a:noFill/>
          </p:spPr>
          <p:txBody>
            <a:bodyPr wrap="square" lIns="91440" tIns="45720" rIns="91440" bIns="45720" anchor="b">
              <a:normAutofit/>
            </a:bodyPr>
            <a:lstStyle>
              <a:defPPr>
                <a:defRPr lang="zh-CN"/>
              </a:defPPr>
              <a:lvl1pPr indent="0">
                <a:lnSpc>
                  <a:spcPct val="85000"/>
                </a:lnSpc>
                <a:spcBef>
                  <a:spcPts val="2000"/>
                </a:spcBef>
                <a:spcAft>
                  <a:spcPts val="675"/>
                </a:spcAft>
                <a:defRPr b="1">
                  <a:solidFill>
                    <a:schemeClr val="tx1"/>
                  </a:solidFill>
                  <a:effectLs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n-US" altLang="zh-CN" sz="1400" dirty="0">
                  <a:sym typeface="+mn-lt"/>
                </a:rPr>
                <a:t>Step 3</a:t>
              </a:r>
              <a:endParaRPr lang="zh-CN" altLang="en-US" sz="1400" dirty="0">
                <a:sym typeface="+mn-lt"/>
              </a:endParaRPr>
            </a:p>
          </p:txBody>
        </p:sp>
        <p:sp>
          <p:nvSpPr>
            <p:cNvPr id="9" name="文本框 8">
              <a:extLst>
                <a:ext uri="{FF2B5EF4-FFF2-40B4-BE49-F238E27FC236}">
                  <a16:creationId xmlns:a16="http://schemas.microsoft.com/office/drawing/2014/main" id="{7C16DB7F-2E69-94B3-64EA-B9C6A75CC5D4}"/>
                </a:ext>
              </a:extLst>
            </p:cNvPr>
            <p:cNvSpPr txBox="1">
              <a:spLocks/>
            </p:cNvSpPr>
            <p:nvPr/>
          </p:nvSpPr>
          <p:spPr>
            <a:xfrm>
              <a:off x="5183674" y="2229571"/>
              <a:ext cx="1499222" cy="415965"/>
            </a:xfrm>
            <a:prstGeom prst="roundRect">
              <a:avLst>
                <a:gd name="adj" fmla="val 10226"/>
              </a:avLst>
            </a:prstGeom>
            <a:noFill/>
          </p:spPr>
          <p:txBody>
            <a:bodyPr wrap="square" lIns="91440" tIns="45720" rIns="91440" bIns="45720" anchor="b">
              <a:normAutofit/>
            </a:bodyPr>
            <a:lstStyle>
              <a:defPPr>
                <a:defRPr lang="zh-CN"/>
              </a:defPPr>
              <a:lvl1pPr indent="0">
                <a:lnSpc>
                  <a:spcPct val="85000"/>
                </a:lnSpc>
                <a:spcBef>
                  <a:spcPts val="2000"/>
                </a:spcBef>
                <a:spcAft>
                  <a:spcPts val="675"/>
                </a:spcAft>
                <a:defRPr b="1">
                  <a:solidFill>
                    <a:schemeClr val="tx1"/>
                  </a:solidFill>
                  <a:effectLs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n-US" altLang="zh-CN" sz="1400" dirty="0">
                  <a:sym typeface="+mn-lt"/>
                </a:rPr>
                <a:t>Step 1</a:t>
              </a:r>
              <a:endParaRPr lang="zh-CN" altLang="en-US" sz="1400" dirty="0">
                <a:sym typeface="+mn-lt"/>
              </a:endParaRPr>
            </a:p>
          </p:txBody>
        </p:sp>
        <p:cxnSp>
          <p:nvCxnSpPr>
            <p:cNvPr id="10" name="直接箭头连接符 9">
              <a:extLst>
                <a:ext uri="{FF2B5EF4-FFF2-40B4-BE49-F238E27FC236}">
                  <a16:creationId xmlns:a16="http://schemas.microsoft.com/office/drawing/2014/main" id="{432B434A-69A7-AAB0-92D1-04825B7F4EDF}"/>
                </a:ext>
              </a:extLst>
            </p:cNvPr>
            <p:cNvCxnSpPr>
              <a:cxnSpLocks/>
            </p:cNvCxnSpPr>
            <p:nvPr/>
          </p:nvCxnSpPr>
          <p:spPr>
            <a:xfrm>
              <a:off x="677014" y="5065765"/>
              <a:ext cx="10837972" cy="17534"/>
            </a:xfrm>
            <a:prstGeom prst="straightConnector1">
              <a:avLst/>
            </a:prstGeom>
            <a:ln w="9525">
              <a:solidFill>
                <a:schemeClr val="tx1">
                  <a:alpha val="25000"/>
                </a:schemeClr>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11" name="直接箭头连接符 10">
              <a:extLst>
                <a:ext uri="{FF2B5EF4-FFF2-40B4-BE49-F238E27FC236}">
                  <a16:creationId xmlns:a16="http://schemas.microsoft.com/office/drawing/2014/main" id="{7AD69626-680D-4AC5-E57A-8BB11E98135A}"/>
                </a:ext>
              </a:extLst>
            </p:cNvPr>
            <p:cNvCxnSpPr>
              <a:cxnSpLocks/>
            </p:cNvCxnSpPr>
            <p:nvPr/>
          </p:nvCxnSpPr>
          <p:spPr>
            <a:xfrm>
              <a:off x="677014" y="3973693"/>
              <a:ext cx="10837972" cy="17534"/>
            </a:xfrm>
            <a:prstGeom prst="straightConnector1">
              <a:avLst/>
            </a:prstGeom>
            <a:ln w="9525">
              <a:solidFill>
                <a:schemeClr val="tx1">
                  <a:alpha val="25000"/>
                </a:schemeClr>
              </a:solidFill>
              <a:prstDash val="dash"/>
              <a:tailEnd type="none"/>
            </a:ln>
          </p:spPr>
          <p:style>
            <a:lnRef idx="1">
              <a:schemeClr val="accent1"/>
            </a:lnRef>
            <a:fillRef idx="0">
              <a:schemeClr val="accent1"/>
            </a:fillRef>
            <a:effectRef idx="0">
              <a:schemeClr val="accent1"/>
            </a:effectRef>
            <a:fontRef idx="minor">
              <a:schemeClr val="tx1"/>
            </a:fontRef>
          </p:style>
        </p:cxnSp>
        <p:cxnSp>
          <p:nvCxnSpPr>
            <p:cNvPr id="14" name="直接箭头连接符 13">
              <a:extLst>
                <a:ext uri="{FF2B5EF4-FFF2-40B4-BE49-F238E27FC236}">
                  <a16:creationId xmlns:a16="http://schemas.microsoft.com/office/drawing/2014/main" id="{279872EE-885F-1F14-167F-807A219A1148}"/>
                </a:ext>
              </a:extLst>
            </p:cNvPr>
            <p:cNvCxnSpPr>
              <a:cxnSpLocks/>
            </p:cNvCxnSpPr>
            <p:nvPr/>
          </p:nvCxnSpPr>
          <p:spPr>
            <a:xfrm>
              <a:off x="677014" y="2881621"/>
              <a:ext cx="10837972" cy="17534"/>
            </a:xfrm>
            <a:prstGeom prst="straightConnector1">
              <a:avLst/>
            </a:prstGeom>
            <a:ln w="9525">
              <a:solidFill>
                <a:schemeClr val="tx1">
                  <a:alpha val="25000"/>
                </a:schemeClr>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5" name="文本框 14">
              <a:extLst>
                <a:ext uri="{FF2B5EF4-FFF2-40B4-BE49-F238E27FC236}">
                  <a16:creationId xmlns:a16="http://schemas.microsoft.com/office/drawing/2014/main" id="{90B40E83-A3FC-7506-AEAB-415E6F06F85F}"/>
                </a:ext>
              </a:extLst>
            </p:cNvPr>
            <p:cNvSpPr txBox="1">
              <a:spLocks/>
            </p:cNvSpPr>
            <p:nvPr/>
          </p:nvSpPr>
          <p:spPr>
            <a:xfrm>
              <a:off x="5173496" y="3228441"/>
              <a:ext cx="1499222" cy="415965"/>
            </a:xfrm>
            <a:prstGeom prst="roundRect">
              <a:avLst>
                <a:gd name="adj" fmla="val 10226"/>
              </a:avLst>
            </a:prstGeom>
            <a:noFill/>
          </p:spPr>
          <p:txBody>
            <a:bodyPr wrap="square" lIns="91440" tIns="45720" rIns="91440" bIns="45720" anchor="b">
              <a:normAutofit/>
            </a:bodyPr>
            <a:lstStyle>
              <a:defPPr>
                <a:defRPr lang="zh-CN"/>
              </a:defPPr>
              <a:lvl1pPr indent="0">
                <a:lnSpc>
                  <a:spcPct val="85000"/>
                </a:lnSpc>
                <a:spcBef>
                  <a:spcPts val="2000"/>
                </a:spcBef>
                <a:spcAft>
                  <a:spcPts val="675"/>
                </a:spcAft>
                <a:defRPr b="1">
                  <a:solidFill>
                    <a:schemeClr val="tx1"/>
                  </a:solidFill>
                  <a:effectLs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algn="ctr"/>
              <a:r>
                <a:rPr lang="en-US" altLang="zh-CN" sz="1400" dirty="0">
                  <a:sym typeface="+mn-lt"/>
                </a:rPr>
                <a:t>Step 2</a:t>
              </a:r>
              <a:endParaRPr lang="zh-CN" altLang="en-US" sz="1400" dirty="0">
                <a:sym typeface="+mn-lt"/>
              </a:endParaRPr>
            </a:p>
          </p:txBody>
        </p:sp>
        <p:grpSp>
          <p:nvGrpSpPr>
            <p:cNvPr id="56" name="组合 55">
              <a:extLst>
                <a:ext uri="{FF2B5EF4-FFF2-40B4-BE49-F238E27FC236}">
                  <a16:creationId xmlns:a16="http://schemas.microsoft.com/office/drawing/2014/main" id="{28473D86-7529-F0FD-D5C3-D6740D30116E}"/>
                </a:ext>
              </a:extLst>
            </p:cNvPr>
            <p:cNvGrpSpPr/>
            <p:nvPr/>
          </p:nvGrpSpPr>
          <p:grpSpPr>
            <a:xfrm>
              <a:off x="660400" y="1900956"/>
              <a:ext cx="3732719" cy="886792"/>
              <a:chOff x="660400" y="1900956"/>
              <a:chExt cx="3732719" cy="886792"/>
            </a:xfrm>
          </p:grpSpPr>
          <p:sp>
            <p:nvSpPr>
              <p:cNvPr id="54" name="Text1">
                <a:extLst>
                  <a:ext uri="{FF2B5EF4-FFF2-40B4-BE49-F238E27FC236}">
                    <a16:creationId xmlns:a16="http://schemas.microsoft.com/office/drawing/2014/main" id="{C5378EB5-FDFA-3EC3-85EC-EF59AF4739C7}"/>
                  </a:ext>
                </a:extLst>
              </p:cNvPr>
              <p:cNvSpPr txBox="1">
                <a:spLocks/>
              </p:cNvSpPr>
              <p:nvPr/>
            </p:nvSpPr>
            <p:spPr>
              <a:xfrm>
                <a:off x="660400" y="2292926"/>
                <a:ext cx="3732719" cy="494822"/>
              </a:xfrm>
              <a:prstGeom prst="rect">
                <a:avLst/>
              </a:prstGeom>
              <a:noFill/>
            </p:spPr>
            <p:txBody>
              <a:bodyPr wrap="square" rtlCol="0" anchor="t" anchorCtr="0">
                <a:normAutofit fontScale="92500"/>
              </a:bodyPr>
              <a:lstStyle/>
              <a:p>
                <a:pPr>
                  <a:lnSpc>
                    <a:spcPct val="120000"/>
                  </a:lnSpc>
                </a:pPr>
                <a:r>
                  <a:rPr lang="zh-CN" altLang="en-US" sz="1000" dirty="0">
                    <a:cs typeface="+mn-ea"/>
                    <a:sym typeface="+mn-lt"/>
                  </a:rPr>
                  <a:t>Apple招牌以极简咬痕苹果为视觉核心，象征知识、创新与人性化科技，咬痕设计规避商标雷同并强化辨识度，体现品牌对简约哲学的极致追求。</a:t>
                </a:r>
                <a:endParaRPr lang="en-US" dirty="0"/>
              </a:p>
            </p:txBody>
          </p:sp>
          <p:sp>
            <p:nvSpPr>
              <p:cNvPr id="55" name="Bullet1">
                <a:extLst>
                  <a:ext uri="{FF2B5EF4-FFF2-40B4-BE49-F238E27FC236}">
                    <a16:creationId xmlns:a16="http://schemas.microsoft.com/office/drawing/2014/main" id="{89064EF2-A049-CBC2-BD80-7BC1578E3407}"/>
                  </a:ext>
                </a:extLst>
              </p:cNvPr>
              <p:cNvSpPr txBox="1">
                <a:spLocks/>
              </p:cNvSpPr>
              <p:nvPr/>
            </p:nvSpPr>
            <p:spPr>
              <a:xfrm>
                <a:off x="660400" y="1900956"/>
                <a:ext cx="3732719" cy="391970"/>
              </a:xfrm>
              <a:prstGeom prst="rect">
                <a:avLst/>
              </a:prstGeom>
              <a:noFill/>
            </p:spPr>
            <p:txBody>
              <a:bodyPr wrap="square" rtlCol="0" anchor="b" anchorCtr="0">
                <a:normAutofit/>
              </a:bodyPr>
              <a:lstStyle/>
              <a:p>
                <a:pPr>
                  <a:lnSpc>
                    <a:spcPct val="120000"/>
                  </a:lnSpc>
                </a:pPr>
                <a:r>
                  <a:rPr lang="zh-CN" altLang="en-US" sz="1600" b="1" dirty="0">
                    <a:cs typeface="+mn-ea"/>
                    <a:sym typeface="+mn-lt"/>
                  </a:rPr>
                  <a:t>苹果图标符号学</a:t>
                </a:r>
                <a:endParaRPr lang="en-US" dirty="0"/>
              </a:p>
            </p:txBody>
          </p:sp>
        </p:grpSp>
        <p:grpSp>
          <p:nvGrpSpPr>
            <p:cNvPr id="62" name="组合 61">
              <a:extLst>
                <a:ext uri="{FF2B5EF4-FFF2-40B4-BE49-F238E27FC236}">
                  <a16:creationId xmlns:a16="http://schemas.microsoft.com/office/drawing/2014/main" id="{2C6BAF0E-6535-9EBD-EDB3-04C4560997E6}"/>
                </a:ext>
              </a:extLst>
            </p:cNvPr>
            <p:cNvGrpSpPr/>
            <p:nvPr/>
          </p:nvGrpSpPr>
          <p:grpSpPr>
            <a:xfrm>
              <a:off x="7348583" y="1947893"/>
              <a:ext cx="3732719" cy="886792"/>
              <a:chOff x="7348583" y="1947893"/>
              <a:chExt cx="3732719" cy="886792"/>
            </a:xfrm>
          </p:grpSpPr>
          <p:sp>
            <p:nvSpPr>
              <p:cNvPr id="48" name="Text2">
                <a:extLst>
                  <a:ext uri="{FF2B5EF4-FFF2-40B4-BE49-F238E27FC236}">
                    <a16:creationId xmlns:a16="http://schemas.microsoft.com/office/drawing/2014/main" id="{C84C9BB5-16E6-0428-53F3-DFE93E3965F6}"/>
                  </a:ext>
                </a:extLst>
              </p:cNvPr>
              <p:cNvSpPr txBox="1">
                <a:spLocks/>
              </p:cNvSpPr>
              <p:nvPr/>
            </p:nvSpPr>
            <p:spPr>
              <a:xfrm>
                <a:off x="7348583" y="2339863"/>
                <a:ext cx="3732719" cy="494822"/>
              </a:xfrm>
              <a:prstGeom prst="rect">
                <a:avLst/>
              </a:prstGeom>
              <a:noFill/>
            </p:spPr>
            <p:txBody>
              <a:bodyPr wrap="square" rtlCol="0" anchor="t" anchorCtr="0">
                <a:normAutofit fontScale="92500"/>
              </a:bodyPr>
              <a:lstStyle/>
              <a:p>
                <a:pPr>
                  <a:lnSpc>
                    <a:spcPct val="120000"/>
                  </a:lnSpc>
                </a:pPr>
                <a:r>
                  <a:rPr lang="zh-CN" altLang="en-US" sz="1000" dirty="0">
                    <a:cs typeface="+mn-ea"/>
                    <a:sym typeface="+mn-lt"/>
                  </a:rPr>
                  <a:t>全球门店统一采用无衬线字体与单色（银灰/白/黑）苹果标识，摒弃冗余装饰，构建高度一致的品牌识别系统，传递专业、洁净与现代科技感。</a:t>
                </a:r>
                <a:endParaRPr lang="en-US" dirty="0"/>
              </a:p>
            </p:txBody>
          </p:sp>
          <p:sp>
            <p:nvSpPr>
              <p:cNvPr id="49" name="Bullet2">
                <a:extLst>
                  <a:ext uri="{FF2B5EF4-FFF2-40B4-BE49-F238E27FC236}">
                    <a16:creationId xmlns:a16="http://schemas.microsoft.com/office/drawing/2014/main" id="{8FFC0B5C-0EBC-D719-A340-DFABDAFEEBF4}"/>
                  </a:ext>
                </a:extLst>
              </p:cNvPr>
              <p:cNvSpPr txBox="1">
                <a:spLocks/>
              </p:cNvSpPr>
              <p:nvPr/>
            </p:nvSpPr>
            <p:spPr>
              <a:xfrm>
                <a:off x="7348583" y="1947893"/>
                <a:ext cx="3732719" cy="391970"/>
              </a:xfrm>
              <a:prstGeom prst="rect">
                <a:avLst/>
              </a:prstGeom>
              <a:noFill/>
            </p:spPr>
            <p:txBody>
              <a:bodyPr wrap="square" rtlCol="0" anchor="b" anchorCtr="0">
                <a:normAutofit/>
              </a:bodyPr>
              <a:lstStyle/>
              <a:p>
                <a:pPr>
                  <a:lnSpc>
                    <a:spcPct val="120000"/>
                  </a:lnSpc>
                </a:pPr>
                <a:r>
                  <a:rPr lang="zh-CN" altLang="en-US" sz="1600" b="1" dirty="0">
                    <a:cs typeface="+mn-ea"/>
                    <a:sym typeface="+mn-lt"/>
                  </a:rPr>
                  <a:t>单色系视觉统一</a:t>
                </a:r>
                <a:endParaRPr lang="en-US" dirty="0"/>
              </a:p>
            </p:txBody>
          </p:sp>
        </p:grpSp>
      </p:grpSp>
      <p:sp>
        <p:nvSpPr>
          <p:cNvPr id="2" name="标题 1"/>
          <p:cNvSpPr>
            <a:spLocks noGrp="1"/>
          </p:cNvSpPr>
          <p:nvPr>
            <p:ph type="title" hasCustomPrompt="1"/>
          </p:nvPr>
        </p:nvSpPr>
        <p:spPr/>
        <p:txBody>
          <a:bodyPr/>
          <a:lstStyle/>
          <a:p>
            <a:r>
              <a:rPr lang="zh-CN" altLang="en-US" dirty="0"/>
              <a:t>Apple</a:t>
            </a:r>
            <a:endParaRPr lang="en-US" dirty="0"/>
          </a:p>
        </p:txBody>
      </p:sp>
    </p:spTree>
    <p:custDataLst>
      <p:tags r:id="rId1"/>
    </p:custData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hasCustomPrompt="1"/>
          </p:nvPr>
        </p:nvSpPr>
        <p:spPr/>
        <p:txBody>
          <a:bodyPr/>
          <a:lstStyle/>
          <a:p>
            <a:r>
              <a:rPr lang="zh-CN" altLang="en-US" dirty="0"/>
              <a:t>互联网科技公司招牌</a:t>
            </a:r>
            <a:endParaRPr lang="en-US" dirty="0"/>
          </a:p>
        </p:txBody>
      </p:sp>
    </p:spTree>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13" name="a6e87be0-2898-4e3e-b9e2-0c2d3dbf29b4.source.3.zh-Hans.pptx">
            <a:extLst>
              <a:ext uri="{FF2B5EF4-FFF2-40B4-BE49-F238E27FC236}">
                <a16:creationId xmlns:a16="http://schemas.microsoft.com/office/drawing/2014/main" id="{D883960D-B39A-5AFD-A06D-EA77C7504FAE}"/>
              </a:ext>
            </a:extLst>
          </p:cNvPr>
          <p:cNvGrpSpPr/>
          <p:nvPr/>
        </p:nvGrpSpPr>
        <p:grpSpPr>
          <a:xfrm>
            <a:off x="660400" y="1130300"/>
            <a:ext cx="10858500" cy="5003800"/>
            <a:chOff x="660400" y="1130300"/>
            <a:chExt cx="10858500" cy="5003800"/>
          </a:xfrm>
        </p:grpSpPr>
        <p:sp>
          <p:nvSpPr>
            <p:cNvPr id="6" name="Title">
              <a:extLst>
                <a:ext uri="{FF2B5EF4-FFF2-40B4-BE49-F238E27FC236}">
                  <a16:creationId xmlns:a16="http://schemas.microsoft.com/office/drawing/2014/main" id="{B356ABCB-CE47-EBA2-2692-E042F47E0B99}"/>
                </a:ext>
              </a:extLst>
            </p:cNvPr>
            <p:cNvSpPr/>
            <p:nvPr/>
          </p:nvSpPr>
          <p:spPr>
            <a:xfrm>
              <a:off x="660400" y="1130300"/>
              <a:ext cx="10858500" cy="859274"/>
            </a:xfrm>
            <a:prstGeom prst="roundRect">
              <a:avLst>
                <a:gd name="adj" fmla="val 9698"/>
              </a:avLst>
            </a:prstGeom>
            <a:noFill/>
            <a:ln>
              <a:noFill/>
            </a:ln>
          </p:spPr>
          <p:txBody>
            <a:bodyPr rot="0" spcFirstLastPara="0" vert="horz" wrap="square" lIns="91440" tIns="45720" rIns="91440" bIns="45720" numCol="1" spcCol="0" rtlCol="0" fromWordArt="0" anchor="ctr" anchorCtr="0" forceAA="0" compatLnSpc="1">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913765"/>
              <a:endParaRPr lang="en-US" dirty="0"/>
            </a:p>
          </p:txBody>
        </p:sp>
        <p:cxnSp>
          <p:nvCxnSpPr>
            <p:cNvPr id="8" name="连接符: 肘形 7">
              <a:extLst>
                <a:ext uri="{FF2B5EF4-FFF2-40B4-BE49-F238E27FC236}">
                  <a16:creationId xmlns:a16="http://schemas.microsoft.com/office/drawing/2014/main" id="{82D71405-3D53-F2A5-6B0C-4A9327637E19}"/>
                </a:ext>
              </a:extLst>
            </p:cNvPr>
            <p:cNvCxnSpPr>
              <a:cxnSpLocks/>
              <a:stCxn id="41" idx="0"/>
              <a:endCxn id="45" idx="0"/>
            </p:cNvCxnSpPr>
            <p:nvPr/>
          </p:nvCxnSpPr>
          <p:spPr>
            <a:xfrm rot="5400000" flipH="1" flipV="1">
              <a:off x="6089650" y="-1078175"/>
              <a:ext cx="12700" cy="7343098"/>
            </a:xfrm>
            <a:prstGeom prst="bentConnector3">
              <a:avLst>
                <a:gd name="adj1" fmla="val 2066669"/>
              </a:avLst>
            </a:prstGeom>
            <a:ln w="6350">
              <a:solidFill>
                <a:schemeClr val="tx1">
                  <a:alpha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islide-3">
              <a:extLst>
                <a:ext uri="{FF2B5EF4-FFF2-40B4-BE49-F238E27FC236}">
                  <a16:creationId xmlns:a16="http://schemas.microsoft.com/office/drawing/2014/main" id="{A810B2FC-FC72-1BE6-D956-28053F51CDF6}"/>
                </a:ext>
              </a:extLst>
            </p:cNvPr>
            <p:cNvSpPr/>
            <p:nvPr/>
          </p:nvSpPr>
          <p:spPr>
            <a:xfrm flipV="1">
              <a:off x="6096000" y="2329392"/>
              <a:ext cx="0" cy="262778"/>
            </a:xfrm>
            <a:prstGeom prst="line">
              <a:avLst/>
            </a:prstGeom>
            <a:ln w="6350">
              <a:solidFill>
                <a:schemeClr val="tx1">
                  <a:alpha val="50000"/>
                </a:schemeClr>
              </a:solidFill>
              <a:miter lim="400000"/>
              <a:headEnd type="triangle"/>
            </a:ln>
          </p:spPr>
          <p:txBody>
            <a:bodyPr lIns="0" tIns="0" rIns="0" bIns="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sz="3200">
                  <a:solidFill>
                    <a:srgbClr val="FFFFFF"/>
                  </a:solidFill>
                </a:defRPr>
              </a:pPr>
              <a:endParaRPr sz="1600" dirty="0">
                <a:cs typeface="+mn-ea"/>
                <a:sym typeface="+mn-lt"/>
              </a:endParaRPr>
            </a:p>
          </p:txBody>
        </p:sp>
        <p:grpSp>
          <p:nvGrpSpPr>
            <p:cNvPr id="54" name="组合 53">
              <a:extLst>
                <a:ext uri="{FF2B5EF4-FFF2-40B4-BE49-F238E27FC236}">
                  <a16:creationId xmlns:a16="http://schemas.microsoft.com/office/drawing/2014/main" id="{DEBC861F-34EC-3057-9D2A-22C3913C8E24}"/>
                </a:ext>
              </a:extLst>
            </p:cNvPr>
            <p:cNvGrpSpPr/>
            <p:nvPr/>
          </p:nvGrpSpPr>
          <p:grpSpPr>
            <a:xfrm>
              <a:off x="660400" y="2593374"/>
              <a:ext cx="3515402" cy="3540726"/>
              <a:chOff x="660400" y="2593374"/>
              <a:chExt cx="3515402" cy="3540726"/>
            </a:xfrm>
          </p:grpSpPr>
          <p:sp>
            <p:nvSpPr>
              <p:cNvPr id="36" name="ComponentBackground1">
                <a:extLst>
                  <a:ext uri="{FF2B5EF4-FFF2-40B4-BE49-F238E27FC236}">
                    <a16:creationId xmlns:a16="http://schemas.microsoft.com/office/drawing/2014/main" id="{2D52762A-7909-7B7B-787E-523E3DFBEDA7}"/>
                  </a:ext>
                </a:extLst>
              </p:cNvPr>
              <p:cNvSpPr>
                <a:spLocks/>
              </p:cNvSpPr>
              <p:nvPr/>
            </p:nvSpPr>
            <p:spPr>
              <a:xfrm>
                <a:off x="660400" y="2778446"/>
                <a:ext cx="3515402" cy="3355654"/>
              </a:xfrm>
              <a:prstGeom prst="rect">
                <a:avLst/>
              </a:prstGeom>
              <a:solidFill>
                <a:schemeClr val="tx1">
                  <a:alpha val="5000"/>
                </a:schemeClr>
              </a:solidFill>
              <a:ln>
                <a:noFill/>
              </a:ln>
            </p:spPr>
            <p:txBody>
              <a:bodyPr rot="0" spcFirstLastPara="0" vert="horz" wrap="square" lIns="91440" tIns="45720" rIns="91440" bIns="45720" numCol="1" spcCol="0" rtlCol="0" fromWordArt="0" anchor="ctr" anchorCtr="0" forceAA="0" compatLnSpc="1">
                <a:normAutofit/>
              </a:bodyPr>
              <a:lstStyle/>
              <a:p>
                <a:pPr algn="ctr" defTabSz="913765"/>
                <a:endParaRPr lang="zh-CN" altLang="en-US" sz="2000" b="1">
                  <a:solidFill>
                    <a:schemeClr val="tx1"/>
                  </a:solidFill>
                  <a:cs typeface="+mn-ea"/>
                  <a:sym typeface="+mn-lt"/>
                </a:endParaRPr>
              </a:p>
            </p:txBody>
          </p:sp>
          <p:sp>
            <p:nvSpPr>
              <p:cNvPr id="38" name="Text1">
                <a:extLst>
                  <a:ext uri="{FF2B5EF4-FFF2-40B4-BE49-F238E27FC236}">
                    <a16:creationId xmlns:a16="http://schemas.microsoft.com/office/drawing/2014/main" id="{E26A67D4-01AD-3F8C-9DC7-5E0BEFD4AF47}"/>
                  </a:ext>
                </a:extLst>
              </p:cNvPr>
              <p:cNvSpPr txBox="1">
                <a:spLocks/>
              </p:cNvSpPr>
              <p:nvPr/>
            </p:nvSpPr>
            <p:spPr>
              <a:xfrm>
                <a:off x="817459" y="3807321"/>
                <a:ext cx="3209801" cy="2171448"/>
              </a:xfrm>
              <a:prstGeom prst="rect">
                <a:avLst/>
              </a:prstGeom>
              <a:noFill/>
            </p:spPr>
            <p:txBody>
              <a:bodyPr wrap="square" rtlCol="0" anchor="t"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zh-CN" altLang="en-US" sz="1200" dirty="0">
                    <a:cs typeface="+mn-ea"/>
                    <a:sym typeface="+mn-lt"/>
                  </a:rPr>
                  <a:t>“米”象征基础与滋养，暗喻数字世界中的像素单元与用户根基；“哈”取自“haha”谐音，传递轻松愉悦的社区氛围；“游”直指游戏本质，体现沉浸式交互与自由探索精神。</a:t>
                </a:r>
                <a:endParaRPr lang="en-US" dirty="0"/>
              </a:p>
            </p:txBody>
          </p:sp>
          <p:sp>
            <p:nvSpPr>
              <p:cNvPr id="39" name="Bullet1">
                <a:extLst>
                  <a:ext uri="{FF2B5EF4-FFF2-40B4-BE49-F238E27FC236}">
                    <a16:creationId xmlns:a16="http://schemas.microsoft.com/office/drawing/2014/main" id="{4B56DE74-E082-DBED-7438-92D8091833D3}"/>
                  </a:ext>
                </a:extLst>
              </p:cNvPr>
              <p:cNvSpPr txBox="1">
                <a:spLocks/>
              </p:cNvSpPr>
              <p:nvPr/>
            </p:nvSpPr>
            <p:spPr>
              <a:xfrm>
                <a:off x="817459" y="3124634"/>
                <a:ext cx="3209801" cy="682683"/>
              </a:xfrm>
              <a:prstGeom prst="rect">
                <a:avLst/>
              </a:prstGeom>
              <a:noFill/>
            </p:spPr>
            <p:txBody>
              <a:bodyPr wrap="square" rtlCol="0" anchor="t"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zh-CN" altLang="en-US" sz="1600" b="1" dirty="0">
                    <a:cs typeface="+mn-ea"/>
                    <a:sym typeface="+mn-lt"/>
                  </a:rPr>
                  <a:t>“米哈游”字义解析</a:t>
                </a:r>
                <a:endParaRPr lang="en-US" dirty="0"/>
              </a:p>
            </p:txBody>
          </p:sp>
          <p:sp>
            <p:nvSpPr>
              <p:cNvPr id="41" name="Number1">
                <a:extLst>
                  <a:ext uri="{FF2B5EF4-FFF2-40B4-BE49-F238E27FC236}">
                    <a16:creationId xmlns:a16="http://schemas.microsoft.com/office/drawing/2014/main" id="{1C4DF6B8-9EB5-075C-E8D9-889FD617BDC2}"/>
                  </a:ext>
                </a:extLst>
              </p:cNvPr>
              <p:cNvSpPr/>
              <p:nvPr/>
            </p:nvSpPr>
            <p:spPr>
              <a:xfrm>
                <a:off x="2193960" y="2593374"/>
                <a:ext cx="448282" cy="44828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0">
                <a:normAutofit fontScale="55000" lnSpcReduction="2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20000"/>
                  </a:lnSpc>
                </a:pPr>
                <a:r>
                  <a:rPr lang="en-US" sz="2400" b="1" dirty="0">
                    <a:solidFill>
                      <a:srgbClr val="FFFFFF"/>
                    </a:solidFill>
                    <a:cs typeface="+mn-ea"/>
                    <a:sym typeface="+mn-lt"/>
                  </a:rPr>
                  <a:t>1</a:t>
                </a:r>
                <a:endParaRPr sz="2400" b="1" dirty="0">
                  <a:solidFill>
                    <a:srgbClr val="FFFFFF"/>
                  </a:solidFill>
                  <a:cs typeface="+mn-ea"/>
                  <a:sym typeface="+mn-lt"/>
                </a:endParaRPr>
              </a:p>
            </p:txBody>
          </p:sp>
        </p:grpSp>
        <p:grpSp>
          <p:nvGrpSpPr>
            <p:cNvPr id="55" name="组合 54">
              <a:extLst>
                <a:ext uri="{FF2B5EF4-FFF2-40B4-BE49-F238E27FC236}">
                  <a16:creationId xmlns:a16="http://schemas.microsoft.com/office/drawing/2014/main" id="{366D506B-D174-71E4-D691-A4E2AA9BF8CE}"/>
                </a:ext>
              </a:extLst>
            </p:cNvPr>
            <p:cNvGrpSpPr/>
            <p:nvPr/>
          </p:nvGrpSpPr>
          <p:grpSpPr>
            <a:xfrm>
              <a:off x="4331949" y="2593374"/>
              <a:ext cx="3515402" cy="3540726"/>
              <a:chOff x="4331949" y="2593374"/>
              <a:chExt cx="3515402" cy="3540726"/>
            </a:xfrm>
          </p:grpSpPr>
          <p:sp>
            <p:nvSpPr>
              <p:cNvPr id="32" name="ComponentBackground2">
                <a:extLst>
                  <a:ext uri="{FF2B5EF4-FFF2-40B4-BE49-F238E27FC236}">
                    <a16:creationId xmlns:a16="http://schemas.microsoft.com/office/drawing/2014/main" id="{3823D687-EDEA-50D2-D10C-F570B16405DA}"/>
                  </a:ext>
                </a:extLst>
              </p:cNvPr>
              <p:cNvSpPr>
                <a:spLocks/>
              </p:cNvSpPr>
              <p:nvPr/>
            </p:nvSpPr>
            <p:spPr>
              <a:xfrm>
                <a:off x="4331949" y="2778446"/>
                <a:ext cx="3515402" cy="3355654"/>
              </a:xfrm>
              <a:prstGeom prst="rect">
                <a:avLst/>
              </a:prstGeom>
              <a:solidFill>
                <a:schemeClr val="tx1">
                  <a:alpha val="5000"/>
                </a:schemeClr>
              </a:solidFill>
              <a:ln>
                <a:noFill/>
              </a:ln>
            </p:spPr>
            <p:txBody>
              <a:bodyPr rot="0" spcFirstLastPara="0" vert="horz" wrap="square" lIns="91440" tIns="45720" rIns="91440" bIns="45720" numCol="1" spcCol="0" rtlCol="0" fromWordArt="0" anchor="ctr" anchorCtr="0" forceAA="0" compatLnSpc="1">
                <a:normAutofit/>
              </a:bodyPr>
              <a:lstStyle/>
              <a:p>
                <a:pPr algn="ctr" defTabSz="913765"/>
                <a:endParaRPr lang="zh-CN" altLang="en-US" sz="2000" b="1">
                  <a:solidFill>
                    <a:schemeClr val="tx1"/>
                  </a:solidFill>
                  <a:cs typeface="+mn-ea"/>
                  <a:sym typeface="+mn-lt"/>
                </a:endParaRPr>
              </a:p>
            </p:txBody>
          </p:sp>
          <p:sp>
            <p:nvSpPr>
              <p:cNvPr id="34" name="Text2">
                <a:extLst>
                  <a:ext uri="{FF2B5EF4-FFF2-40B4-BE49-F238E27FC236}">
                    <a16:creationId xmlns:a16="http://schemas.microsoft.com/office/drawing/2014/main" id="{7BFAE05C-5C86-98DE-9EBA-8436EB560DEB}"/>
                  </a:ext>
                </a:extLst>
              </p:cNvPr>
              <p:cNvSpPr txBox="1">
                <a:spLocks/>
              </p:cNvSpPr>
              <p:nvPr/>
            </p:nvSpPr>
            <p:spPr>
              <a:xfrm>
                <a:off x="4484750" y="3807321"/>
                <a:ext cx="3209801" cy="2171448"/>
              </a:xfrm>
              <a:prstGeom prst="rect">
                <a:avLst/>
              </a:prstGeom>
              <a:noFill/>
            </p:spPr>
            <p:txBody>
              <a:bodyPr wrap="square" rtlCol="0" anchor="t"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zh-CN" altLang="en-US" sz="1200" dirty="0">
                    <a:cs typeface="+mn-ea"/>
                    <a:sym typeface="+mn-lt"/>
                  </a:rPr>
                  <a:t>“miHoYo”由“mi”（米）、“Ho”（哈）、“Yo”（游）音译缩合而成，兼顾国际传播辨识度与中文原意保留，字母组合简洁有力，契合科技公司年轻化、全球化品牌定位。</a:t>
                </a:r>
                <a:endParaRPr lang="en-US" dirty="0"/>
              </a:p>
            </p:txBody>
          </p:sp>
          <p:sp>
            <p:nvSpPr>
              <p:cNvPr id="35" name="Bullet2">
                <a:extLst>
                  <a:ext uri="{FF2B5EF4-FFF2-40B4-BE49-F238E27FC236}">
                    <a16:creationId xmlns:a16="http://schemas.microsoft.com/office/drawing/2014/main" id="{C77021C0-17EA-C93E-6B7D-7A1A785F1A29}"/>
                  </a:ext>
                </a:extLst>
              </p:cNvPr>
              <p:cNvSpPr txBox="1">
                <a:spLocks/>
              </p:cNvSpPr>
              <p:nvPr/>
            </p:nvSpPr>
            <p:spPr>
              <a:xfrm>
                <a:off x="4484750" y="3124634"/>
                <a:ext cx="3209801" cy="682683"/>
              </a:xfrm>
              <a:prstGeom prst="rect">
                <a:avLst/>
              </a:prstGeom>
              <a:noFill/>
            </p:spPr>
            <p:txBody>
              <a:bodyPr wrap="square" rtlCol="0" anchor="t"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zh-CN" altLang="en-US" sz="1600" b="1" dirty="0">
                    <a:cs typeface="+mn-ea"/>
                    <a:sym typeface="+mn-lt"/>
                  </a:rPr>
                  <a:t>英文名“miHoYo”的构词逻辑</a:t>
                </a:r>
                <a:endParaRPr lang="en-US" dirty="0"/>
              </a:p>
            </p:txBody>
          </p:sp>
          <p:sp>
            <p:nvSpPr>
              <p:cNvPr id="42" name="Number2">
                <a:extLst>
                  <a:ext uri="{FF2B5EF4-FFF2-40B4-BE49-F238E27FC236}">
                    <a16:creationId xmlns:a16="http://schemas.microsoft.com/office/drawing/2014/main" id="{A33A07FD-15E2-EA61-1568-693DC54D611A}"/>
                  </a:ext>
                </a:extLst>
              </p:cNvPr>
              <p:cNvSpPr/>
              <p:nvPr/>
            </p:nvSpPr>
            <p:spPr>
              <a:xfrm>
                <a:off x="5865509" y="2593374"/>
                <a:ext cx="448282" cy="44828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0">
                <a:normAutofit fontScale="55000" lnSpcReduction="20000"/>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r>
                  <a:rPr lang="en-US" sz="2400" b="1" dirty="0">
                    <a:solidFill>
                      <a:srgbClr val="FFFFFF"/>
                    </a:solidFill>
                    <a:cs typeface="+mn-ea"/>
                    <a:sym typeface="+mn-lt"/>
                  </a:rPr>
                  <a:t>2</a:t>
                </a:r>
                <a:endParaRPr sz="2400" b="1" dirty="0">
                  <a:solidFill>
                    <a:srgbClr val="FFFFFF"/>
                  </a:solidFill>
                  <a:cs typeface="+mn-ea"/>
                  <a:sym typeface="+mn-lt"/>
                </a:endParaRPr>
              </a:p>
            </p:txBody>
          </p:sp>
        </p:grpSp>
        <p:grpSp>
          <p:nvGrpSpPr>
            <p:cNvPr id="56" name="组合 55">
              <a:extLst>
                <a:ext uri="{FF2B5EF4-FFF2-40B4-BE49-F238E27FC236}">
                  <a16:creationId xmlns:a16="http://schemas.microsoft.com/office/drawing/2014/main" id="{E670A276-2F0E-0CD6-F9C4-C0E90E3C1CCE}"/>
                </a:ext>
              </a:extLst>
            </p:cNvPr>
            <p:cNvGrpSpPr/>
            <p:nvPr/>
          </p:nvGrpSpPr>
          <p:grpSpPr>
            <a:xfrm>
              <a:off x="8003498" y="2593374"/>
              <a:ext cx="3515402" cy="3540726"/>
              <a:chOff x="8003498" y="2593374"/>
              <a:chExt cx="3515402" cy="3540726"/>
            </a:xfrm>
          </p:grpSpPr>
          <p:sp>
            <p:nvSpPr>
              <p:cNvPr id="15" name="ComponentBackground3">
                <a:extLst>
                  <a:ext uri="{FF2B5EF4-FFF2-40B4-BE49-F238E27FC236}">
                    <a16:creationId xmlns:a16="http://schemas.microsoft.com/office/drawing/2014/main" id="{5DB80728-1AC1-8C11-1B4D-A5B6E1B3CA05}"/>
                  </a:ext>
                </a:extLst>
              </p:cNvPr>
              <p:cNvSpPr>
                <a:spLocks/>
              </p:cNvSpPr>
              <p:nvPr/>
            </p:nvSpPr>
            <p:spPr>
              <a:xfrm>
                <a:off x="8003498" y="2778446"/>
                <a:ext cx="3515402" cy="3355654"/>
              </a:xfrm>
              <a:prstGeom prst="rect">
                <a:avLst/>
              </a:prstGeom>
              <a:solidFill>
                <a:schemeClr val="tx1">
                  <a:alpha val="5000"/>
                </a:schemeClr>
              </a:solidFill>
              <a:ln>
                <a:noFill/>
              </a:ln>
            </p:spPr>
            <p:txBody>
              <a:bodyPr rot="0" spcFirstLastPara="0" vert="horz" wrap="square" lIns="91440" tIns="45720" rIns="91440" bIns="45720" numCol="1" spcCol="0" rtlCol="0" fromWordArt="0" anchor="ctr" anchorCtr="0" forceAA="0" compatLnSpc="1">
                <a:normAutofit/>
              </a:bodyPr>
              <a:lstStyle/>
              <a:p>
                <a:pPr algn="ctr" defTabSz="913765"/>
                <a:endParaRPr lang="zh-CN" altLang="en-US" sz="2000" b="1">
                  <a:solidFill>
                    <a:schemeClr val="tx1"/>
                  </a:solidFill>
                  <a:cs typeface="+mn-ea"/>
                  <a:sym typeface="+mn-lt"/>
                </a:endParaRPr>
              </a:p>
            </p:txBody>
          </p:sp>
          <p:sp>
            <p:nvSpPr>
              <p:cNvPr id="20" name="Text3">
                <a:extLst>
                  <a:ext uri="{FF2B5EF4-FFF2-40B4-BE49-F238E27FC236}">
                    <a16:creationId xmlns:a16="http://schemas.microsoft.com/office/drawing/2014/main" id="{80596AD4-BAFD-5F76-650B-C763E59DD703}"/>
                  </a:ext>
                </a:extLst>
              </p:cNvPr>
              <p:cNvSpPr txBox="1">
                <a:spLocks/>
              </p:cNvSpPr>
              <p:nvPr/>
            </p:nvSpPr>
            <p:spPr>
              <a:xfrm>
                <a:off x="8160557" y="3807321"/>
                <a:ext cx="3209801" cy="2171448"/>
              </a:xfrm>
              <a:prstGeom prst="rect">
                <a:avLst/>
              </a:prstGeom>
              <a:noFill/>
            </p:spPr>
            <p:txBody>
              <a:bodyPr wrap="square" rtlCol="0" anchor="t"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zh-CN" altLang="en-US" sz="1200" dirty="0">
                    <a:cs typeface="+mn-ea"/>
                    <a:sym typeface="+mn-lt"/>
                  </a:rPr>
                  <a:t>米哈游LOGO中圆润字体与渐变蓝紫配色，既呼应二次元文化审美，又隐喻虚拟与现实交融的科技感；动态图标常融入“崩坏”“原神”IP元素，构建跨作品统一的视觉寓意体系。</a:t>
                </a:r>
                <a:endParaRPr lang="en-US" dirty="0"/>
              </a:p>
            </p:txBody>
          </p:sp>
          <p:sp>
            <p:nvSpPr>
              <p:cNvPr id="21" name="Bullet3">
                <a:extLst>
                  <a:ext uri="{FF2B5EF4-FFF2-40B4-BE49-F238E27FC236}">
                    <a16:creationId xmlns:a16="http://schemas.microsoft.com/office/drawing/2014/main" id="{00893A46-742B-D135-37DB-0A2C769985A7}"/>
                  </a:ext>
                </a:extLst>
              </p:cNvPr>
              <p:cNvSpPr txBox="1">
                <a:spLocks/>
              </p:cNvSpPr>
              <p:nvPr/>
            </p:nvSpPr>
            <p:spPr>
              <a:xfrm>
                <a:off x="8160557" y="3124634"/>
                <a:ext cx="3209801" cy="682683"/>
              </a:xfrm>
              <a:prstGeom prst="rect">
                <a:avLst/>
              </a:prstGeom>
              <a:noFill/>
            </p:spPr>
            <p:txBody>
              <a:bodyPr wrap="square" rtlCol="0" anchor="t"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zh-CN" altLang="en-US" sz="1600" b="1" dirty="0">
                    <a:cs typeface="+mn-ea"/>
                    <a:sym typeface="+mn-lt"/>
                  </a:rPr>
                  <a:t>招牌视觉符号的隐喻系统</a:t>
                </a:r>
                <a:endParaRPr lang="en-US" dirty="0"/>
              </a:p>
            </p:txBody>
          </p:sp>
          <p:sp>
            <p:nvSpPr>
              <p:cNvPr id="45" name="Number3">
                <a:extLst>
                  <a:ext uri="{FF2B5EF4-FFF2-40B4-BE49-F238E27FC236}">
                    <a16:creationId xmlns:a16="http://schemas.microsoft.com/office/drawing/2014/main" id="{0285D3AB-D694-F9F9-8CB8-1BDC8DBE1834}"/>
                  </a:ext>
                </a:extLst>
              </p:cNvPr>
              <p:cNvSpPr/>
              <p:nvPr/>
            </p:nvSpPr>
            <p:spPr>
              <a:xfrm>
                <a:off x="9537058" y="2593374"/>
                <a:ext cx="448282" cy="44828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0">
                <a:normAutofit fontScale="55000" lnSpcReduction="20000"/>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20000"/>
                  </a:lnSpc>
                </a:pPr>
                <a:r>
                  <a:rPr lang="en-US" sz="2400" b="1" dirty="0">
                    <a:solidFill>
                      <a:srgbClr val="FFFFFF"/>
                    </a:solidFill>
                    <a:cs typeface="+mn-ea"/>
                    <a:sym typeface="+mn-lt"/>
                  </a:rPr>
                  <a:t>3</a:t>
                </a:r>
                <a:endParaRPr sz="2400" b="1" dirty="0">
                  <a:solidFill>
                    <a:srgbClr val="FFFFFF"/>
                  </a:solidFill>
                  <a:cs typeface="+mn-ea"/>
                  <a:sym typeface="+mn-lt"/>
                </a:endParaRPr>
              </a:p>
            </p:txBody>
          </p:sp>
        </p:grpSp>
      </p:grpSp>
      <p:sp>
        <p:nvSpPr>
          <p:cNvPr id="2" name="标题 1"/>
          <p:cNvSpPr>
            <a:spLocks noGrp="1"/>
          </p:cNvSpPr>
          <p:nvPr>
            <p:ph type="title" hasCustomPrompt="1"/>
          </p:nvPr>
        </p:nvSpPr>
        <p:spPr/>
        <p:txBody>
          <a:bodyPr/>
          <a:lstStyle/>
          <a:p>
            <a:r>
              <a:rPr lang="zh-CN" altLang="en-US" dirty="0"/>
              <a:t>米哈游</a:t>
            </a:r>
            <a:endParaRPr lang="en-US" dirty="0"/>
          </a:p>
        </p:txBody>
      </p:sp>
    </p:spTree>
    <p:custDataLst>
      <p:tags r:id="rId1"/>
    </p:custData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eb30008-eb81-40b0-8568-193ef6ddb647.source.5.zh-Hans.pptx">
            <a:extLst>
              <a:ext uri="{FF2B5EF4-FFF2-40B4-BE49-F238E27FC236}">
                <a16:creationId xmlns:a16="http://schemas.microsoft.com/office/drawing/2014/main" id="{8841D611-1C00-C825-688E-C6B650C86219}"/>
              </a:ext>
            </a:extLst>
          </p:cNvPr>
          <p:cNvGrpSpPr/>
          <p:nvPr/>
        </p:nvGrpSpPr>
        <p:grpSpPr>
          <a:xfrm>
            <a:off x="660400" y="1130303"/>
            <a:ext cx="10858500" cy="5003797"/>
            <a:chOff x="660400" y="1130303"/>
            <a:chExt cx="10858500" cy="5003797"/>
          </a:xfrm>
        </p:grpSpPr>
        <p:sp>
          <p:nvSpPr>
            <p:cNvPr id="3" name="Title">
              <a:extLst>
                <a:ext uri="{FF2B5EF4-FFF2-40B4-BE49-F238E27FC236}">
                  <a16:creationId xmlns:a16="http://schemas.microsoft.com/office/drawing/2014/main" id="{F1A7BFC0-6827-DDA4-955E-D7C4AB54EC7A}"/>
                </a:ext>
              </a:extLst>
            </p:cNvPr>
            <p:cNvSpPr txBox="1"/>
            <p:nvPr/>
          </p:nvSpPr>
          <p:spPr>
            <a:xfrm>
              <a:off x="660400" y="1130303"/>
              <a:ext cx="10858500" cy="584773"/>
            </a:xfrm>
            <a:prstGeom prst="rect">
              <a:avLst/>
            </a:prstGeom>
            <a:noFill/>
          </p:spPr>
          <p:txBody>
            <a:bodyPr wrap="square" lIns="90000" tIns="46800" rIns="90000" bIns="46800" rtlCol="0" anchor="ctr" anchorCtr="0">
              <a:normAutofit/>
            </a:bodyPr>
            <a:lstStyle>
              <a:defPPr>
                <a:defRPr lang="zh-CN"/>
              </a:defPPr>
              <a:lvl1pPr>
                <a:defRPr sz="2400" b="1">
                  <a:cs typeface="+mn-ea"/>
                </a:defRPr>
              </a:lvl1pPr>
            </a:lstStyle>
            <a:p>
              <a:endParaRPr lang="en-US" dirty="0"/>
            </a:p>
          </p:txBody>
        </p:sp>
        <p:grpSp>
          <p:nvGrpSpPr>
            <p:cNvPr id="4" name="组合 3">
              <a:extLst>
                <a:ext uri="{FF2B5EF4-FFF2-40B4-BE49-F238E27FC236}">
                  <a16:creationId xmlns:a16="http://schemas.microsoft.com/office/drawing/2014/main" id="{8C48A31B-2464-2FF1-5615-2C8735BAFFA1}"/>
                </a:ext>
              </a:extLst>
            </p:cNvPr>
            <p:cNvGrpSpPr/>
            <p:nvPr/>
          </p:nvGrpSpPr>
          <p:grpSpPr>
            <a:xfrm>
              <a:off x="660400" y="2019788"/>
              <a:ext cx="10858500" cy="4114312"/>
              <a:chOff x="660400" y="2019788"/>
              <a:chExt cx="10858500" cy="4114312"/>
            </a:xfrm>
          </p:grpSpPr>
          <p:grpSp>
            <p:nvGrpSpPr>
              <p:cNvPr id="33" name="组合 32">
                <a:extLst>
                  <a:ext uri="{FF2B5EF4-FFF2-40B4-BE49-F238E27FC236}">
                    <a16:creationId xmlns:a16="http://schemas.microsoft.com/office/drawing/2014/main" id="{83F4AE1B-3CC5-58D8-48EB-6D0ABF4659AE}"/>
                  </a:ext>
                </a:extLst>
              </p:cNvPr>
              <p:cNvGrpSpPr/>
              <p:nvPr/>
            </p:nvGrpSpPr>
            <p:grpSpPr>
              <a:xfrm>
                <a:off x="660400" y="2019788"/>
                <a:ext cx="3390566" cy="1956689"/>
                <a:chOff x="660400" y="2356338"/>
                <a:chExt cx="3390566" cy="1796632"/>
              </a:xfrm>
            </p:grpSpPr>
            <p:sp>
              <p:nvSpPr>
                <p:cNvPr id="5" name="ComponentBackground1">
                  <a:extLst>
                    <a:ext uri="{FF2B5EF4-FFF2-40B4-BE49-F238E27FC236}">
                      <a16:creationId xmlns:a16="http://schemas.microsoft.com/office/drawing/2014/main" id="{B3BE2D7B-1AD6-3BE1-05C6-BE885D2EA599}"/>
                    </a:ext>
                  </a:extLst>
                </p:cNvPr>
                <p:cNvSpPr/>
                <p:nvPr/>
              </p:nvSpPr>
              <p:spPr>
                <a:xfrm>
                  <a:off x="660400" y="2356338"/>
                  <a:ext cx="3390566" cy="1796632"/>
                </a:xfrm>
                <a:prstGeom prst="roundRect">
                  <a:avLst>
                    <a:gd name="adj" fmla="val 8000"/>
                  </a:avLst>
                </a:prstGeom>
                <a:solidFill>
                  <a:schemeClr val="tx1">
                    <a:alpha val="5000"/>
                  </a:schemeClr>
                </a:solidFill>
                <a:ln w="6350">
                  <a:noFill/>
                </a:ln>
              </p:spPr>
              <p:style>
                <a:lnRef idx="1">
                  <a:schemeClr val="accent1"/>
                </a:lnRef>
                <a:fillRef idx="0">
                  <a:schemeClr val="accent1"/>
                </a:fillRef>
                <a:effectRef idx="0">
                  <a:schemeClr val="accent1"/>
                </a:effectRef>
                <a:fontRef idx="minor">
                  <a:schemeClr val="tx1"/>
                </a:fontRef>
              </p:style>
              <p:txBody>
                <a:bodyPr wrap="square" lIns="91440" tIns="45720" rIns="91440" bIns="45720" anchor="ctr" anchorCtr="0">
                  <a:normAutofit/>
                </a:bodyPr>
                <a:lstStyle/>
                <a:p>
                  <a:pPr algn="ctr">
                    <a:lnSpc>
                      <a:spcPct val="120000"/>
                    </a:lnSpc>
                  </a:pPr>
                  <a:endParaRPr lang="zh-CN" altLang="en-US" sz="2400" b="1">
                    <a:solidFill>
                      <a:schemeClr val="tx1"/>
                    </a:solidFill>
                    <a:sym typeface="+mn-lt"/>
                  </a:endParaRPr>
                </a:p>
              </p:txBody>
            </p:sp>
            <p:cxnSp>
              <p:nvCxnSpPr>
                <p:cNvPr id="6" name="line1">
                  <a:extLst>
                    <a:ext uri="{FF2B5EF4-FFF2-40B4-BE49-F238E27FC236}">
                      <a16:creationId xmlns:a16="http://schemas.microsoft.com/office/drawing/2014/main" id="{A4C70D93-1553-B589-1178-C7F916CDE076}"/>
                    </a:ext>
                  </a:extLst>
                </p:cNvPr>
                <p:cNvCxnSpPr>
                  <a:cxnSpLocks/>
                </p:cNvCxnSpPr>
                <p:nvPr/>
              </p:nvCxnSpPr>
              <p:spPr>
                <a:xfrm>
                  <a:off x="679450" y="2815039"/>
                  <a:ext cx="0" cy="87923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 name="Text1">
                  <a:extLst>
                    <a:ext uri="{FF2B5EF4-FFF2-40B4-BE49-F238E27FC236}">
                      <a16:creationId xmlns:a16="http://schemas.microsoft.com/office/drawing/2014/main" id="{68C96B11-34A6-6C81-D785-6770C4D3C91B}"/>
                    </a:ext>
                  </a:extLst>
                </p:cNvPr>
                <p:cNvSpPr/>
                <p:nvPr/>
              </p:nvSpPr>
              <p:spPr>
                <a:xfrm>
                  <a:off x="883692" y="3012412"/>
                  <a:ext cx="3034073" cy="1064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nSpc>
                      <a:spcPct val="120000"/>
                    </a:lnSpc>
                  </a:pP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"OpenAI"</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这一名称体现了该组织开放研究和协作推进人工智能的创始理念，强调透明度、可及性以及全球科学界的共同进步。</a:t>
                  </a:r>
                  <a:endParaRPr lang="en-US" altLang="zh-CN" sz="1200" dirty="0">
                    <a:solidFill>
                      <a:schemeClr val="tx1"/>
                    </a:solidFill>
                    <a:latin typeface="Consolas" panose="020B0609020204030204" pitchFamily="49" charset="0"/>
                    <a:ea typeface="微软雅黑" panose="020B0503020204020204" pitchFamily="34" charset="-122"/>
                    <a:sym typeface="Consolas" panose="020B0609020204030204" pitchFamily="49" charset="0"/>
                  </a:endParaRPr>
                </a:p>
              </p:txBody>
            </p:sp>
            <p:sp>
              <p:nvSpPr>
                <p:cNvPr id="10" name="Bullet1">
                  <a:extLst>
                    <a:ext uri="{FF2B5EF4-FFF2-40B4-BE49-F238E27FC236}">
                      <a16:creationId xmlns:a16="http://schemas.microsoft.com/office/drawing/2014/main" id="{5108ACCB-9AFE-B774-439E-F6C666568CFB}"/>
                    </a:ext>
                  </a:extLst>
                </p:cNvPr>
                <p:cNvSpPr/>
                <p:nvPr/>
              </p:nvSpPr>
              <p:spPr>
                <a:xfrm>
                  <a:off x="883697" y="2410087"/>
                  <a:ext cx="3034073" cy="602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gn="l"/>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名称起源与含义</a:t>
                  </a:r>
                </a:p>
              </p:txBody>
            </p:sp>
          </p:grpSp>
          <p:grpSp>
            <p:nvGrpSpPr>
              <p:cNvPr id="41" name="组合 40">
                <a:extLst>
                  <a:ext uri="{FF2B5EF4-FFF2-40B4-BE49-F238E27FC236}">
                    <a16:creationId xmlns:a16="http://schemas.microsoft.com/office/drawing/2014/main" id="{34696CD3-C3F2-1F01-F21C-5FBF7E06223D}"/>
                  </a:ext>
                </a:extLst>
              </p:cNvPr>
              <p:cNvGrpSpPr/>
              <p:nvPr/>
            </p:nvGrpSpPr>
            <p:grpSpPr>
              <a:xfrm>
                <a:off x="4400717" y="2019788"/>
                <a:ext cx="3390566" cy="1956689"/>
                <a:chOff x="4400717" y="2356338"/>
                <a:chExt cx="3390566" cy="1796632"/>
              </a:xfrm>
            </p:grpSpPr>
            <p:sp>
              <p:nvSpPr>
                <p:cNvPr id="21" name="ComponentBackground2">
                  <a:extLst>
                    <a:ext uri="{FF2B5EF4-FFF2-40B4-BE49-F238E27FC236}">
                      <a16:creationId xmlns:a16="http://schemas.microsoft.com/office/drawing/2014/main" id="{49780C8E-3FB5-410A-0AF0-5FB68DF11E2F}"/>
                    </a:ext>
                  </a:extLst>
                </p:cNvPr>
                <p:cNvSpPr/>
                <p:nvPr/>
              </p:nvSpPr>
              <p:spPr>
                <a:xfrm>
                  <a:off x="4400717" y="2356338"/>
                  <a:ext cx="3390566" cy="1796632"/>
                </a:xfrm>
                <a:prstGeom prst="roundRect">
                  <a:avLst>
                    <a:gd name="adj" fmla="val 8000"/>
                  </a:avLst>
                </a:prstGeom>
                <a:solidFill>
                  <a:schemeClr val="tx1">
                    <a:alpha val="5000"/>
                  </a:schemeClr>
                </a:solidFill>
                <a:ln w="6350">
                  <a:noFill/>
                </a:ln>
              </p:spPr>
              <p:style>
                <a:lnRef idx="1">
                  <a:schemeClr val="accent1"/>
                </a:lnRef>
                <a:fillRef idx="0">
                  <a:schemeClr val="accent1"/>
                </a:fillRef>
                <a:effectRef idx="0">
                  <a:schemeClr val="accent1"/>
                </a:effectRef>
                <a:fontRef idx="minor">
                  <a:schemeClr val="tx1"/>
                </a:fontRef>
              </p:style>
              <p:txBody>
                <a:bodyPr wrap="square" lIns="91440" tIns="45720" rIns="91440" bIns="45720" anchor="ctr" anchorCtr="0">
                  <a:normAutofit/>
                </a:bodyPr>
                <a:lstStyle/>
                <a:p>
                  <a:pPr algn="ctr">
                    <a:lnSpc>
                      <a:spcPct val="120000"/>
                    </a:lnSpc>
                  </a:pPr>
                  <a:endParaRPr lang="zh-CN" altLang="en-US" sz="2400" b="1">
                    <a:solidFill>
                      <a:schemeClr val="tx1"/>
                    </a:solidFill>
                    <a:sym typeface="+mn-lt"/>
                  </a:endParaRPr>
                </a:p>
              </p:txBody>
            </p:sp>
            <p:cxnSp>
              <p:nvCxnSpPr>
                <p:cNvPr id="22" name="line2">
                  <a:extLst>
                    <a:ext uri="{FF2B5EF4-FFF2-40B4-BE49-F238E27FC236}">
                      <a16:creationId xmlns:a16="http://schemas.microsoft.com/office/drawing/2014/main" id="{C2A3E51F-A50E-7446-A847-539DFD03EE17}"/>
                    </a:ext>
                  </a:extLst>
                </p:cNvPr>
                <p:cNvCxnSpPr>
                  <a:cxnSpLocks/>
                </p:cNvCxnSpPr>
                <p:nvPr/>
              </p:nvCxnSpPr>
              <p:spPr>
                <a:xfrm>
                  <a:off x="4419767" y="2815039"/>
                  <a:ext cx="0" cy="87923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4" name="Text2">
                  <a:extLst>
                    <a:ext uri="{FF2B5EF4-FFF2-40B4-BE49-F238E27FC236}">
                      <a16:creationId xmlns:a16="http://schemas.microsoft.com/office/drawing/2014/main" id="{FA454680-1898-E56F-191B-D291124B7534}"/>
                    </a:ext>
                  </a:extLst>
                </p:cNvPr>
                <p:cNvSpPr>
                  <a:spLocks/>
                </p:cNvSpPr>
                <p:nvPr/>
              </p:nvSpPr>
              <p:spPr>
                <a:xfrm>
                  <a:off x="4624009" y="3012412"/>
                  <a:ext cx="3034073" cy="1064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nSpc>
                      <a:spcPct val="120000"/>
                    </a:lnSpc>
                  </a:pP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开放</a:t>
                  </a: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一词反映了其对开源模型、研究发现的公开出版以及包容性治理的承诺</a:t>
                  </a: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这与业界普遍存在的封闭式、专有人工智能开发范式形成鲜明对比。</a:t>
                  </a:r>
                  <a:endParaRPr lang="en-US" altLang="zh-CN" sz="1200" dirty="0">
                    <a:solidFill>
                      <a:schemeClr val="tx1"/>
                    </a:solidFill>
                    <a:latin typeface="Consolas" panose="020B0609020204030204" pitchFamily="49" charset="0"/>
                    <a:ea typeface="微软雅黑" panose="020B0503020204020204" pitchFamily="34" charset="-122"/>
                    <a:sym typeface="Consolas" panose="020B0609020204030204" pitchFamily="49" charset="0"/>
                  </a:endParaRPr>
                </a:p>
              </p:txBody>
            </p:sp>
            <p:sp>
              <p:nvSpPr>
                <p:cNvPr id="26" name="Bullet2">
                  <a:extLst>
                    <a:ext uri="{FF2B5EF4-FFF2-40B4-BE49-F238E27FC236}">
                      <a16:creationId xmlns:a16="http://schemas.microsoft.com/office/drawing/2014/main" id="{3A219067-AB50-E0EB-DF54-EEFE4FF6CC2F}"/>
                    </a:ext>
                  </a:extLst>
                </p:cNvPr>
                <p:cNvSpPr/>
                <p:nvPr/>
              </p:nvSpPr>
              <p:spPr>
                <a:xfrm>
                  <a:off x="4624014" y="2410087"/>
                  <a:ext cx="3034073" cy="602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gn="l"/>
                  <a:r>
                    <a:rPr lang="en-US" altLang="zh-CN"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t>
                  </a:r>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开放</a:t>
                  </a:r>
                  <a:r>
                    <a:rPr lang="en-US" altLang="zh-CN"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t>
                  </a:r>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的象征意义</a:t>
                  </a:r>
                </a:p>
              </p:txBody>
            </p:sp>
          </p:grpSp>
          <p:grpSp>
            <p:nvGrpSpPr>
              <p:cNvPr id="49" name="组合 48">
                <a:extLst>
                  <a:ext uri="{FF2B5EF4-FFF2-40B4-BE49-F238E27FC236}">
                    <a16:creationId xmlns:a16="http://schemas.microsoft.com/office/drawing/2014/main" id="{9C7136BF-C777-C125-F427-EC8EECE80F7B}"/>
                  </a:ext>
                </a:extLst>
              </p:cNvPr>
              <p:cNvGrpSpPr/>
              <p:nvPr/>
            </p:nvGrpSpPr>
            <p:grpSpPr>
              <a:xfrm>
                <a:off x="8128334" y="2019788"/>
                <a:ext cx="3390566" cy="1956689"/>
                <a:chOff x="8128334" y="2356338"/>
                <a:chExt cx="3390566" cy="1796632"/>
              </a:xfrm>
            </p:grpSpPr>
            <p:sp>
              <p:nvSpPr>
                <p:cNvPr id="37" name="ComponentBackground3">
                  <a:extLst>
                    <a:ext uri="{FF2B5EF4-FFF2-40B4-BE49-F238E27FC236}">
                      <a16:creationId xmlns:a16="http://schemas.microsoft.com/office/drawing/2014/main" id="{CF0414D0-D199-BE3A-0C57-775E932E5FE6}"/>
                    </a:ext>
                  </a:extLst>
                </p:cNvPr>
                <p:cNvSpPr/>
                <p:nvPr/>
              </p:nvSpPr>
              <p:spPr>
                <a:xfrm>
                  <a:off x="8128334" y="2356338"/>
                  <a:ext cx="3390566" cy="1796632"/>
                </a:xfrm>
                <a:prstGeom prst="roundRect">
                  <a:avLst>
                    <a:gd name="adj" fmla="val 8000"/>
                  </a:avLst>
                </a:prstGeom>
                <a:solidFill>
                  <a:schemeClr val="tx1">
                    <a:alpha val="5000"/>
                  </a:schemeClr>
                </a:solidFill>
                <a:ln w="6350">
                  <a:noFill/>
                </a:ln>
              </p:spPr>
              <p:style>
                <a:lnRef idx="1">
                  <a:schemeClr val="accent1"/>
                </a:lnRef>
                <a:fillRef idx="0">
                  <a:schemeClr val="accent1"/>
                </a:fillRef>
                <a:effectRef idx="0">
                  <a:schemeClr val="accent1"/>
                </a:effectRef>
                <a:fontRef idx="minor">
                  <a:schemeClr val="tx1"/>
                </a:fontRef>
              </p:style>
              <p:txBody>
                <a:bodyPr wrap="square" lIns="91440" tIns="45720" rIns="91440" bIns="45720" anchor="ctr" anchorCtr="0">
                  <a:normAutofit/>
                </a:bodyPr>
                <a:lstStyle/>
                <a:p>
                  <a:pPr algn="ctr">
                    <a:lnSpc>
                      <a:spcPct val="120000"/>
                    </a:lnSpc>
                  </a:pPr>
                  <a:endParaRPr lang="zh-CN" altLang="en-US" sz="2400" b="1">
                    <a:solidFill>
                      <a:schemeClr val="tx1"/>
                    </a:solidFill>
                    <a:sym typeface="+mn-lt"/>
                  </a:endParaRPr>
                </a:p>
              </p:txBody>
            </p:sp>
            <p:cxnSp>
              <p:nvCxnSpPr>
                <p:cNvPr id="38" name="line3">
                  <a:extLst>
                    <a:ext uri="{FF2B5EF4-FFF2-40B4-BE49-F238E27FC236}">
                      <a16:creationId xmlns:a16="http://schemas.microsoft.com/office/drawing/2014/main" id="{D3B3FED0-3BB5-F0C8-67CA-7241C1AA1C89}"/>
                    </a:ext>
                  </a:extLst>
                </p:cNvPr>
                <p:cNvCxnSpPr>
                  <a:cxnSpLocks/>
                </p:cNvCxnSpPr>
                <p:nvPr/>
              </p:nvCxnSpPr>
              <p:spPr>
                <a:xfrm>
                  <a:off x="8147384" y="2815039"/>
                  <a:ext cx="0" cy="87923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0" name="Text3">
                  <a:extLst>
                    <a:ext uri="{FF2B5EF4-FFF2-40B4-BE49-F238E27FC236}">
                      <a16:creationId xmlns:a16="http://schemas.microsoft.com/office/drawing/2014/main" id="{B77F534D-3BF5-8C09-76E5-5A46E98AF2B2}"/>
                    </a:ext>
                  </a:extLst>
                </p:cNvPr>
                <p:cNvSpPr>
                  <a:spLocks/>
                </p:cNvSpPr>
                <p:nvPr/>
              </p:nvSpPr>
              <p:spPr>
                <a:xfrm>
                  <a:off x="8351625" y="3012412"/>
                  <a:ext cx="3034078" cy="1064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nSpc>
                      <a:spcPct val="120000"/>
                    </a:lnSpc>
                  </a:pP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"AI"</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将品牌牢固地定位于人工智能创新领域，彰显其技术专注、使命驱动的研发精神，以及在基础模型开发和伦理部署方面引领行业的抱负。</a:t>
                  </a:r>
                  <a:endParaRPr lang="en-US" altLang="zh-CN" sz="1200" dirty="0">
                    <a:solidFill>
                      <a:schemeClr val="tx1"/>
                    </a:solidFill>
                    <a:latin typeface="Consolas" panose="020B0609020204030204" pitchFamily="49" charset="0"/>
                    <a:ea typeface="微软雅黑" panose="020B0503020204020204" pitchFamily="34" charset="-122"/>
                    <a:sym typeface="Consolas" panose="020B0609020204030204" pitchFamily="49" charset="0"/>
                  </a:endParaRPr>
                </a:p>
              </p:txBody>
            </p:sp>
            <p:sp>
              <p:nvSpPr>
                <p:cNvPr id="42" name="Bullet3">
                  <a:extLst>
                    <a:ext uri="{FF2B5EF4-FFF2-40B4-BE49-F238E27FC236}">
                      <a16:creationId xmlns:a16="http://schemas.microsoft.com/office/drawing/2014/main" id="{340B496F-5AAD-9060-A804-059F52E756A2}"/>
                    </a:ext>
                  </a:extLst>
                </p:cNvPr>
                <p:cNvSpPr>
                  <a:spLocks/>
                </p:cNvSpPr>
                <p:nvPr/>
              </p:nvSpPr>
              <p:spPr>
                <a:xfrm>
                  <a:off x="8351631" y="2410087"/>
                  <a:ext cx="3034073" cy="602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gn="l"/>
                  <a:r>
                    <a:rPr lang="en-US" altLang="zh-CN"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"AI"</a:t>
                  </a:r>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身份的意涵</a:t>
                  </a:r>
                </a:p>
              </p:txBody>
            </p:sp>
          </p:grpSp>
          <p:grpSp>
            <p:nvGrpSpPr>
              <p:cNvPr id="35" name="组合 34">
                <a:extLst>
                  <a:ext uri="{FF2B5EF4-FFF2-40B4-BE49-F238E27FC236}">
                    <a16:creationId xmlns:a16="http://schemas.microsoft.com/office/drawing/2014/main" id="{74DC50B0-168D-79AA-F31F-94A37EF2A1BE}"/>
                  </a:ext>
                </a:extLst>
              </p:cNvPr>
              <p:cNvGrpSpPr/>
              <p:nvPr/>
            </p:nvGrpSpPr>
            <p:grpSpPr>
              <a:xfrm>
                <a:off x="660400" y="4177411"/>
                <a:ext cx="3390566" cy="1956689"/>
                <a:chOff x="660400" y="4337468"/>
                <a:chExt cx="3390566" cy="1796632"/>
              </a:xfrm>
            </p:grpSpPr>
            <p:sp>
              <p:nvSpPr>
                <p:cNvPr id="13" name="ComponentBackground4">
                  <a:extLst>
                    <a:ext uri="{FF2B5EF4-FFF2-40B4-BE49-F238E27FC236}">
                      <a16:creationId xmlns:a16="http://schemas.microsoft.com/office/drawing/2014/main" id="{83958037-9DE8-0AF7-200D-28948600F9D0}"/>
                    </a:ext>
                  </a:extLst>
                </p:cNvPr>
                <p:cNvSpPr/>
                <p:nvPr/>
              </p:nvSpPr>
              <p:spPr>
                <a:xfrm>
                  <a:off x="660400" y="4337468"/>
                  <a:ext cx="3390566" cy="1796632"/>
                </a:xfrm>
                <a:prstGeom prst="roundRect">
                  <a:avLst>
                    <a:gd name="adj" fmla="val 8000"/>
                  </a:avLst>
                </a:prstGeom>
                <a:solidFill>
                  <a:schemeClr val="tx1">
                    <a:alpha val="5000"/>
                  </a:schemeClr>
                </a:solidFill>
                <a:ln w="6350">
                  <a:noFill/>
                </a:ln>
              </p:spPr>
              <p:style>
                <a:lnRef idx="1">
                  <a:schemeClr val="accent1"/>
                </a:lnRef>
                <a:fillRef idx="0">
                  <a:schemeClr val="accent1"/>
                </a:fillRef>
                <a:effectRef idx="0">
                  <a:schemeClr val="accent1"/>
                </a:effectRef>
                <a:fontRef idx="minor">
                  <a:schemeClr val="tx1"/>
                </a:fontRef>
              </p:style>
              <p:txBody>
                <a:bodyPr wrap="square" lIns="91440" tIns="45720" rIns="91440" bIns="45720" anchor="ctr" anchorCtr="0">
                  <a:normAutofit/>
                </a:bodyPr>
                <a:lstStyle/>
                <a:p>
                  <a:pPr algn="ctr">
                    <a:lnSpc>
                      <a:spcPct val="120000"/>
                    </a:lnSpc>
                  </a:pPr>
                  <a:endParaRPr lang="zh-CN" altLang="en-US" sz="2400" b="1">
                    <a:solidFill>
                      <a:schemeClr val="tx1"/>
                    </a:solidFill>
                    <a:sym typeface="+mn-lt"/>
                  </a:endParaRPr>
                </a:p>
              </p:txBody>
            </p:sp>
            <p:cxnSp>
              <p:nvCxnSpPr>
                <p:cNvPr id="14" name="line4">
                  <a:extLst>
                    <a:ext uri="{FF2B5EF4-FFF2-40B4-BE49-F238E27FC236}">
                      <a16:creationId xmlns:a16="http://schemas.microsoft.com/office/drawing/2014/main" id="{D7F46347-CAC0-A148-EDC9-849ACE54373D}"/>
                    </a:ext>
                  </a:extLst>
                </p:cNvPr>
                <p:cNvCxnSpPr>
                  <a:cxnSpLocks/>
                </p:cNvCxnSpPr>
                <p:nvPr/>
              </p:nvCxnSpPr>
              <p:spPr>
                <a:xfrm>
                  <a:off x="679450" y="4796169"/>
                  <a:ext cx="0" cy="87923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6" name="Text4">
                  <a:extLst>
                    <a:ext uri="{FF2B5EF4-FFF2-40B4-BE49-F238E27FC236}">
                      <a16:creationId xmlns:a16="http://schemas.microsoft.com/office/drawing/2014/main" id="{5D1450D0-8573-A9A7-1978-5CCC143A28A9}"/>
                    </a:ext>
                  </a:extLst>
                </p:cNvPr>
                <p:cNvSpPr/>
                <p:nvPr/>
              </p:nvSpPr>
              <p:spPr>
                <a:xfrm>
                  <a:off x="883692" y="4993542"/>
                  <a:ext cx="3034073" cy="1064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lnSpcReduction="10000"/>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l"/>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极简主义的无衬线字体标识和克制的色调强化了可信赖性和技术中立性，使品牌的口头表达与视觉线索相协调，传递出清晰和前瞻性思维的特质。</a:t>
                  </a:r>
                </a:p>
                <a:p>
                  <a:br>
                    <a:rPr lang="zh-CN" altLang="en-US" sz="1200" dirty="0">
                      <a:solidFill>
                        <a:schemeClr val="tx1"/>
                      </a:solidFill>
                      <a:latin typeface="Consolas" panose="020B0609020204030204" pitchFamily="49" charset="0"/>
                      <a:ea typeface="微软雅黑" panose="020B0503020204020204" pitchFamily="34" charset="-122"/>
                      <a:sym typeface="Consolas" panose="020B0609020204030204" pitchFamily="49" charset="0"/>
                    </a:rPr>
                  </a:br>
                  <a:endParaRPr lang="en-US" altLang="zh-CN" sz="1200" dirty="0">
                    <a:solidFill>
                      <a:schemeClr val="tx1"/>
                    </a:solidFill>
                    <a:latin typeface="Consolas" panose="020B0609020204030204" pitchFamily="49" charset="0"/>
                    <a:ea typeface="微软雅黑" panose="020B0503020204020204" pitchFamily="34" charset="-122"/>
                    <a:sym typeface="Consolas" panose="020B0609020204030204" pitchFamily="49" charset="0"/>
                  </a:endParaRPr>
                </a:p>
              </p:txBody>
            </p:sp>
            <p:sp>
              <p:nvSpPr>
                <p:cNvPr id="18" name="Bullet4">
                  <a:extLst>
                    <a:ext uri="{FF2B5EF4-FFF2-40B4-BE49-F238E27FC236}">
                      <a16:creationId xmlns:a16="http://schemas.microsoft.com/office/drawing/2014/main" id="{8471756C-5EE0-A692-1587-DEEB34E98532}"/>
                    </a:ext>
                  </a:extLst>
                </p:cNvPr>
                <p:cNvSpPr/>
                <p:nvPr/>
              </p:nvSpPr>
              <p:spPr>
                <a:xfrm>
                  <a:off x="883697" y="4391217"/>
                  <a:ext cx="3034073" cy="602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gn="l"/>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视觉品牌一致性</a:t>
                  </a:r>
                </a:p>
              </p:txBody>
            </p:sp>
          </p:grpSp>
          <p:grpSp>
            <p:nvGrpSpPr>
              <p:cNvPr id="43" name="组合 42">
                <a:extLst>
                  <a:ext uri="{FF2B5EF4-FFF2-40B4-BE49-F238E27FC236}">
                    <a16:creationId xmlns:a16="http://schemas.microsoft.com/office/drawing/2014/main" id="{61B8EEAD-8363-D4D9-9514-89B28C31B0FE}"/>
                  </a:ext>
                </a:extLst>
              </p:cNvPr>
              <p:cNvGrpSpPr/>
              <p:nvPr/>
            </p:nvGrpSpPr>
            <p:grpSpPr>
              <a:xfrm>
                <a:off x="4400716" y="4177411"/>
                <a:ext cx="7111833" cy="1956689"/>
                <a:chOff x="4400717" y="4337468"/>
                <a:chExt cx="3390566" cy="1796632"/>
              </a:xfrm>
            </p:grpSpPr>
            <p:sp>
              <p:nvSpPr>
                <p:cNvPr id="29" name="ComponentBackground5">
                  <a:extLst>
                    <a:ext uri="{FF2B5EF4-FFF2-40B4-BE49-F238E27FC236}">
                      <a16:creationId xmlns:a16="http://schemas.microsoft.com/office/drawing/2014/main" id="{384E72A9-DE97-B028-73A8-CE6EA1BE74DD}"/>
                    </a:ext>
                  </a:extLst>
                </p:cNvPr>
                <p:cNvSpPr/>
                <p:nvPr/>
              </p:nvSpPr>
              <p:spPr>
                <a:xfrm>
                  <a:off x="4400717" y="4337468"/>
                  <a:ext cx="3390566" cy="1796632"/>
                </a:xfrm>
                <a:prstGeom prst="roundRect">
                  <a:avLst>
                    <a:gd name="adj" fmla="val 8000"/>
                  </a:avLst>
                </a:prstGeom>
                <a:solidFill>
                  <a:schemeClr val="tx1">
                    <a:alpha val="5000"/>
                  </a:schemeClr>
                </a:solidFill>
                <a:ln w="6350">
                  <a:noFill/>
                </a:ln>
              </p:spPr>
              <p:style>
                <a:lnRef idx="1">
                  <a:schemeClr val="accent1"/>
                </a:lnRef>
                <a:fillRef idx="0">
                  <a:schemeClr val="accent1"/>
                </a:fillRef>
                <a:effectRef idx="0">
                  <a:schemeClr val="accent1"/>
                </a:effectRef>
                <a:fontRef idx="minor">
                  <a:schemeClr val="tx1"/>
                </a:fontRef>
              </p:style>
              <p:txBody>
                <a:bodyPr wrap="square" lIns="91440" tIns="45720" rIns="91440" bIns="45720" anchor="ctr" anchorCtr="0">
                  <a:normAutofit/>
                </a:bodyPr>
                <a:lstStyle/>
                <a:p>
                  <a:pPr algn="ctr">
                    <a:lnSpc>
                      <a:spcPct val="120000"/>
                    </a:lnSpc>
                  </a:pPr>
                  <a:endParaRPr lang="zh-CN" altLang="en-US" sz="2400" b="1">
                    <a:solidFill>
                      <a:schemeClr val="tx1"/>
                    </a:solidFill>
                    <a:sym typeface="+mn-lt"/>
                  </a:endParaRPr>
                </a:p>
              </p:txBody>
            </p:sp>
            <p:cxnSp>
              <p:nvCxnSpPr>
                <p:cNvPr id="30" name="line5">
                  <a:extLst>
                    <a:ext uri="{FF2B5EF4-FFF2-40B4-BE49-F238E27FC236}">
                      <a16:creationId xmlns:a16="http://schemas.microsoft.com/office/drawing/2014/main" id="{D092583B-9420-34A0-CAF8-B391AA3E0B7C}"/>
                    </a:ext>
                  </a:extLst>
                </p:cNvPr>
                <p:cNvCxnSpPr>
                  <a:cxnSpLocks/>
                </p:cNvCxnSpPr>
                <p:nvPr/>
              </p:nvCxnSpPr>
              <p:spPr>
                <a:xfrm>
                  <a:off x="4409800" y="4796169"/>
                  <a:ext cx="0" cy="87923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32" name="Text5">
                  <a:extLst>
                    <a:ext uri="{FF2B5EF4-FFF2-40B4-BE49-F238E27FC236}">
                      <a16:creationId xmlns:a16="http://schemas.microsoft.com/office/drawing/2014/main" id="{09E5C7B8-A530-A16C-E665-8A9A2F55230A}"/>
                    </a:ext>
                  </a:extLst>
                </p:cNvPr>
                <p:cNvSpPr>
                  <a:spLocks/>
                </p:cNvSpPr>
                <p:nvPr/>
              </p:nvSpPr>
              <p:spPr>
                <a:xfrm>
                  <a:off x="4507172" y="4993542"/>
                  <a:ext cx="3223638" cy="1064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defRPr>
                  </a:lvl1pPr>
                  <a:lvl2pPr marL="457200" algn="l" defTabSz="914400" rtl="0" eaLnBrk="1" latinLnBrk="0" hangingPunct="1">
                    <a:defRPr sz="1800" kern="1200">
                      <a:solidFill>
                        <a:schemeClr val="lt1"/>
                      </a:solidFill>
                    </a:defRPr>
                  </a:lvl2pPr>
                  <a:lvl3pPr marL="914400" algn="l" defTabSz="914400" rtl="0" eaLnBrk="1" latinLnBrk="0" hangingPunct="1">
                    <a:defRPr sz="1800" kern="1200">
                      <a:solidFill>
                        <a:schemeClr val="lt1"/>
                      </a:solidFill>
                    </a:defRPr>
                  </a:lvl3pPr>
                  <a:lvl4pPr marL="1371600" algn="l" defTabSz="914400" rtl="0" eaLnBrk="1" latinLnBrk="0" hangingPunct="1">
                    <a:defRPr sz="1800" kern="1200">
                      <a:solidFill>
                        <a:schemeClr val="lt1"/>
                      </a:solidFill>
                    </a:defRPr>
                  </a:lvl4pPr>
                  <a:lvl5pPr marL="1828800" algn="l" defTabSz="914400" rtl="0" eaLnBrk="1" latinLnBrk="0" hangingPunct="1">
                    <a:defRPr sz="1800" kern="1200">
                      <a:solidFill>
                        <a:schemeClr val="lt1"/>
                      </a:solidFill>
                    </a:defRPr>
                  </a:lvl5pPr>
                  <a:lvl6pPr marL="2286000" algn="l" defTabSz="914400" rtl="0" eaLnBrk="1" latinLnBrk="0" hangingPunct="1">
                    <a:defRPr sz="1800" kern="1200">
                      <a:solidFill>
                        <a:schemeClr val="lt1"/>
                      </a:solidFill>
                    </a:defRPr>
                  </a:lvl6pPr>
                  <a:lvl7pPr marL="2743200" algn="l" defTabSz="914400" rtl="0" eaLnBrk="1" latinLnBrk="0" hangingPunct="1">
                    <a:defRPr sz="1800" kern="1200">
                      <a:solidFill>
                        <a:schemeClr val="lt1"/>
                      </a:solidFill>
                    </a:defRPr>
                  </a:lvl7pPr>
                  <a:lvl8pPr marL="3200400" algn="l" defTabSz="914400" rtl="0" eaLnBrk="1" latinLnBrk="0" hangingPunct="1">
                    <a:defRPr sz="1800" kern="1200">
                      <a:solidFill>
                        <a:schemeClr val="lt1"/>
                      </a:solidFill>
                    </a:defRPr>
                  </a:lvl8pPr>
                  <a:lvl9pPr marL="3657600" algn="l" defTabSz="914400" rtl="0" eaLnBrk="1" latinLnBrk="0" hangingPunct="1">
                    <a:defRPr sz="1800" kern="1200">
                      <a:solidFill>
                        <a:schemeClr val="lt1"/>
                      </a:solidFill>
                    </a:defRPr>
                  </a:lvl9pPr>
                </a:lstStyle>
                <a:p>
                  <a:pPr algn="l"/>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作为一个将开放性与尖端能力相结合的新词，</a:t>
                  </a: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"OpenAI"</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在科技生态系统中产生全球共鸣，便于记忆、易于发音，并具备概念上的可扩展性。</a:t>
                  </a:r>
                </a:p>
              </p:txBody>
            </p:sp>
            <p:sp>
              <p:nvSpPr>
                <p:cNvPr id="34" name="Bullet5">
                  <a:extLst>
                    <a:ext uri="{FF2B5EF4-FFF2-40B4-BE49-F238E27FC236}">
                      <a16:creationId xmlns:a16="http://schemas.microsoft.com/office/drawing/2014/main" id="{B675B00E-F6CB-0951-6C30-BA5B6C0D5029}"/>
                    </a:ext>
                  </a:extLst>
                </p:cNvPr>
                <p:cNvSpPr>
                  <a:spLocks/>
                </p:cNvSpPr>
                <p:nvPr/>
              </p:nvSpPr>
              <p:spPr>
                <a:xfrm>
                  <a:off x="4507172" y="4391217"/>
                  <a:ext cx="3223638" cy="602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gn="l"/>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科技命名的文化共鸣</a:t>
                  </a:r>
                </a:p>
              </p:txBody>
            </p:sp>
          </p:grpSp>
        </p:grpSp>
      </p:grpSp>
      <p:sp>
        <p:nvSpPr>
          <p:cNvPr id="7" name="标题 4294967294"/>
          <p:cNvSpPr>
            <a:spLocks noGrp="1"/>
          </p:cNvSpPr>
          <p:nvPr>
            <p:ph type="title" hasCustomPrompt="1"/>
          </p:nvPr>
        </p:nvSpPr>
        <p:spPr/>
        <p:txBody>
          <a:bodyPr/>
          <a:lstStyle/>
          <a:p>
            <a:r>
              <a:rPr lang="zh-CN" altLang="en-US" dirty="0"/>
              <a:t>OpenAI</a:t>
            </a:r>
            <a:endParaRPr lang="en-US" dirty="0"/>
          </a:p>
        </p:txBody>
      </p:sp>
    </p:spTree>
    <p:custDataLst>
      <p:tags r:id="rId1"/>
    </p:custData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1747cfcf-1fa3-4a6f-a39a-ba58cccd0330.source.3.zh-Hans.pptx">
            <a:extLst>
              <a:ext uri="{FF2B5EF4-FFF2-40B4-BE49-F238E27FC236}">
                <a16:creationId xmlns:a16="http://schemas.microsoft.com/office/drawing/2014/main" id="{8AFFF451-FE87-7525-5A00-45FCD8A214CF}"/>
              </a:ext>
            </a:extLst>
          </p:cNvPr>
          <p:cNvGrpSpPr/>
          <p:nvPr/>
        </p:nvGrpSpPr>
        <p:grpSpPr>
          <a:xfrm>
            <a:off x="486553" y="1130300"/>
            <a:ext cx="11032347" cy="5105400"/>
            <a:chOff x="486553" y="1130300"/>
            <a:chExt cx="11032347" cy="5105400"/>
          </a:xfrm>
        </p:grpSpPr>
        <p:sp>
          <p:nvSpPr>
            <p:cNvPr id="44" name="Title">
              <a:extLst>
                <a:ext uri="{FF2B5EF4-FFF2-40B4-BE49-F238E27FC236}">
                  <a16:creationId xmlns:a16="http://schemas.microsoft.com/office/drawing/2014/main" id="{CC1FEC70-4F3B-2BDA-814F-8E0E77430D13}"/>
                </a:ext>
              </a:extLst>
            </p:cNvPr>
            <p:cNvSpPr txBox="1"/>
            <p:nvPr/>
          </p:nvSpPr>
          <p:spPr>
            <a:xfrm>
              <a:off x="673099" y="1130300"/>
              <a:ext cx="4800602" cy="1065758"/>
            </a:xfrm>
            <a:prstGeom prst="rect">
              <a:avLst/>
            </a:prstGeom>
            <a:noFill/>
          </p:spPr>
          <p:txBody>
            <a:bodyPr vert="horz" wrap="square" rtlCol="0" anchor="ctr">
              <a:normAutofit/>
            </a:bodyPr>
            <a:lstStyle/>
            <a:p>
              <a:endParaRPr lang="en-US" dirty="0"/>
            </a:p>
          </p:txBody>
        </p:sp>
        <p:grpSp>
          <p:nvGrpSpPr>
            <p:cNvPr id="5" name="组合 4">
              <a:extLst>
                <a:ext uri="{FF2B5EF4-FFF2-40B4-BE49-F238E27FC236}">
                  <a16:creationId xmlns:a16="http://schemas.microsoft.com/office/drawing/2014/main" id="{5E0C0E83-86A4-8930-16AE-D423CCBDA856}"/>
                </a:ext>
              </a:extLst>
            </p:cNvPr>
            <p:cNvGrpSpPr/>
            <p:nvPr/>
          </p:nvGrpSpPr>
          <p:grpSpPr>
            <a:xfrm>
              <a:off x="6501098" y="1130300"/>
              <a:ext cx="5017802" cy="5003800"/>
              <a:chOff x="6501098" y="1130300"/>
              <a:chExt cx="5017802" cy="5003800"/>
            </a:xfrm>
          </p:grpSpPr>
          <p:grpSp>
            <p:nvGrpSpPr>
              <p:cNvPr id="4" name="组合 3">
                <a:extLst>
                  <a:ext uri="{FF2B5EF4-FFF2-40B4-BE49-F238E27FC236}">
                    <a16:creationId xmlns:a16="http://schemas.microsoft.com/office/drawing/2014/main" id="{F1B3C2AA-2D35-230C-FC04-7AD411D0B540}"/>
                  </a:ext>
                </a:extLst>
              </p:cNvPr>
              <p:cNvGrpSpPr/>
              <p:nvPr/>
            </p:nvGrpSpPr>
            <p:grpSpPr>
              <a:xfrm>
                <a:off x="6501098" y="1130300"/>
                <a:ext cx="5017802" cy="1525100"/>
                <a:chOff x="7136098" y="1591628"/>
                <a:chExt cx="5017802" cy="1525100"/>
              </a:xfrm>
            </p:grpSpPr>
            <p:sp>
              <p:nvSpPr>
                <p:cNvPr id="42" name="Number1">
                  <a:extLst>
                    <a:ext uri="{FF2B5EF4-FFF2-40B4-BE49-F238E27FC236}">
                      <a16:creationId xmlns:a16="http://schemas.microsoft.com/office/drawing/2014/main" id="{795AC20E-077C-7E39-7D97-B56F2F1F4BC5}"/>
                    </a:ext>
                  </a:extLst>
                </p:cNvPr>
                <p:cNvSpPr/>
                <p:nvPr/>
              </p:nvSpPr>
              <p:spPr>
                <a:xfrm>
                  <a:off x="7136098" y="1680527"/>
                  <a:ext cx="530226" cy="530226"/>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lIns="91440" tIns="45720" rIns="91440" bIns="45720" anchor="ctr">
                  <a:normAutofit/>
                </a:bodyPr>
                <a:lstStyle/>
                <a:p>
                  <a:pPr algn="ctr"/>
                  <a:r>
                    <a:rPr lang="en-US" sz="1600" b="1" dirty="0">
                      <a:cs typeface="+mn-ea"/>
                      <a:sym typeface="+mn-lt"/>
                    </a:rPr>
                    <a:t>1</a:t>
                  </a:r>
                  <a:endParaRPr sz="1600" b="1" dirty="0">
                    <a:cs typeface="+mn-ea"/>
                    <a:sym typeface="+mn-lt"/>
                  </a:endParaRPr>
                </a:p>
              </p:txBody>
            </p:sp>
            <p:sp>
              <p:nvSpPr>
                <p:cNvPr id="40" name="Bullet1">
                  <a:extLst>
                    <a:ext uri="{FF2B5EF4-FFF2-40B4-BE49-F238E27FC236}">
                      <a16:creationId xmlns:a16="http://schemas.microsoft.com/office/drawing/2014/main" id="{43DB1908-110A-9729-5B70-80664313D6A0}"/>
                    </a:ext>
                  </a:extLst>
                </p:cNvPr>
                <p:cNvSpPr>
                  <a:spLocks/>
                </p:cNvSpPr>
                <p:nvPr/>
              </p:nvSpPr>
              <p:spPr>
                <a:xfrm>
                  <a:off x="7796499" y="1591628"/>
                  <a:ext cx="4357400" cy="395390"/>
                </a:xfrm>
                <a:prstGeom prst="rect">
                  <a:avLst/>
                </a:prstGeom>
              </p:spPr>
              <p:txBody>
                <a:bodyPr wrap="square" lIns="91440" tIns="45720" rIns="91440" bIns="45720" anchor="t" anchorCtr="0">
                  <a:normAutofit/>
                </a:bodyPr>
                <a:lstStyle/>
                <a:p>
                  <a:pPr algn="l"/>
                  <a:r>
                    <a:rPr lang="zh-CN" altLang="en-US" sz="1600" b="1" dirty="0">
                      <a:effectLst/>
                      <a:latin typeface="Consolas" panose="020B0609020204030204" pitchFamily="49" charset="0"/>
                      <a:ea typeface="微软雅黑" panose="020B0503020204020204" pitchFamily="34" charset="-122"/>
                      <a:sym typeface="Consolas" panose="020B0609020204030204" pitchFamily="49" charset="0"/>
                    </a:rPr>
                    <a:t>标志色彩象征意义</a:t>
                  </a:r>
                </a:p>
              </p:txBody>
            </p:sp>
            <p:sp>
              <p:nvSpPr>
                <p:cNvPr id="41" name="Text1">
                  <a:extLst>
                    <a:ext uri="{FF2B5EF4-FFF2-40B4-BE49-F238E27FC236}">
                      <a16:creationId xmlns:a16="http://schemas.microsoft.com/office/drawing/2014/main" id="{1E5F0FE7-6839-2413-2997-089D43706E73}"/>
                    </a:ext>
                  </a:extLst>
                </p:cNvPr>
                <p:cNvSpPr>
                  <a:spLocks/>
                </p:cNvSpPr>
                <p:nvPr/>
              </p:nvSpPr>
              <p:spPr>
                <a:xfrm>
                  <a:off x="7784026" y="1987017"/>
                  <a:ext cx="4369874" cy="1129711"/>
                </a:xfrm>
                <a:prstGeom prst="rect">
                  <a:avLst/>
                </a:prstGeom>
              </p:spPr>
              <p:txBody>
                <a:bodyPr wrap="square" lIns="91440" tIns="45720" rIns="91440" bIns="45720" anchor="t" anchorCtr="0">
                  <a:normAutofit lnSpcReduction="10000"/>
                </a:bodyPr>
                <a:lstStyle/>
                <a:p>
                  <a:pPr algn="l"/>
                  <a:r>
                    <a:rPr lang="en-US" altLang="zh-CN" sz="1400" b="0" i="0" dirty="0">
                      <a:effectLst/>
                      <a:latin typeface="Consolas" panose="020B0609020204030204" pitchFamily="49" charset="0"/>
                      <a:ea typeface="微软雅黑" panose="020B0503020204020204" pitchFamily="34" charset="-122"/>
                      <a:sym typeface="Consolas" panose="020B0609020204030204" pitchFamily="49" charset="0"/>
                    </a:rPr>
                    <a:t>Google </a:t>
                  </a:r>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的多色标志运用了原色与间色，象征着创造力、多样性和亲和力</a:t>
                  </a:r>
                  <a:r>
                    <a:rPr lang="en-US" altLang="zh-CN" sz="1400" b="0" i="0" dirty="0">
                      <a:effectLst/>
                      <a:latin typeface="Consolas" panose="020B0609020204030204" pitchFamily="49" charset="0"/>
                      <a:ea typeface="微软雅黑" panose="020B0503020204020204" pitchFamily="34" charset="-122"/>
                      <a:sym typeface="Consolas" panose="020B0609020204030204" pitchFamily="49" charset="0"/>
                    </a:rPr>
                    <a:t>——</a:t>
                  </a:r>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每一种颜色都经过精心挑选，以体现开放、创新和用户友好的技术理念。</a:t>
                  </a:r>
                </a:p>
                <a:p>
                  <a:br>
                    <a:rPr lang="zh-CN" altLang="en-US" sz="1400" dirty="0">
                      <a:latin typeface="Consolas" panose="020B0609020204030204" pitchFamily="49" charset="0"/>
                      <a:ea typeface="微软雅黑" panose="020B0503020204020204" pitchFamily="34" charset="-122"/>
                      <a:sym typeface="Consolas" panose="020B0609020204030204" pitchFamily="49" charset="0"/>
                    </a:rPr>
                  </a:br>
                  <a:endPar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endParaRPr>
                </a:p>
              </p:txBody>
            </p:sp>
          </p:grpSp>
          <p:grpSp>
            <p:nvGrpSpPr>
              <p:cNvPr id="48" name="组合 47">
                <a:extLst>
                  <a:ext uri="{FF2B5EF4-FFF2-40B4-BE49-F238E27FC236}">
                    <a16:creationId xmlns:a16="http://schemas.microsoft.com/office/drawing/2014/main" id="{16D108C6-E5A4-2656-2D67-DDCB6F88C68C}"/>
                  </a:ext>
                </a:extLst>
              </p:cNvPr>
              <p:cNvGrpSpPr/>
              <p:nvPr/>
            </p:nvGrpSpPr>
            <p:grpSpPr>
              <a:xfrm>
                <a:off x="6501098" y="2869650"/>
                <a:ext cx="5017802" cy="1525100"/>
                <a:chOff x="7136098" y="2438083"/>
                <a:chExt cx="5017802" cy="1525100"/>
              </a:xfrm>
            </p:grpSpPr>
            <p:sp>
              <p:nvSpPr>
                <p:cNvPr id="36" name="Number2">
                  <a:extLst>
                    <a:ext uri="{FF2B5EF4-FFF2-40B4-BE49-F238E27FC236}">
                      <a16:creationId xmlns:a16="http://schemas.microsoft.com/office/drawing/2014/main" id="{8943D84C-33E4-3525-CC5D-7E9F1974A550}"/>
                    </a:ext>
                  </a:extLst>
                </p:cNvPr>
                <p:cNvSpPr/>
                <p:nvPr/>
              </p:nvSpPr>
              <p:spPr>
                <a:xfrm>
                  <a:off x="7136098" y="2526982"/>
                  <a:ext cx="530226" cy="530226"/>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lIns="91440" tIns="45720" rIns="91440" bIns="45720" anchor="ctr">
                  <a:normAutofit/>
                </a:bodyPr>
                <a:lstStyle/>
                <a:p>
                  <a:pPr algn="ctr"/>
                  <a:r>
                    <a:rPr lang="en-US" sz="1600" b="1" dirty="0">
                      <a:cs typeface="+mn-ea"/>
                      <a:sym typeface="+mn-lt"/>
                    </a:rPr>
                    <a:t>2</a:t>
                  </a:r>
                  <a:endParaRPr sz="1600" b="1" dirty="0">
                    <a:cs typeface="+mn-ea"/>
                    <a:sym typeface="+mn-lt"/>
                  </a:endParaRPr>
                </a:p>
              </p:txBody>
            </p:sp>
            <p:sp>
              <p:nvSpPr>
                <p:cNvPr id="34" name="Bullet2">
                  <a:extLst>
                    <a:ext uri="{FF2B5EF4-FFF2-40B4-BE49-F238E27FC236}">
                      <a16:creationId xmlns:a16="http://schemas.microsoft.com/office/drawing/2014/main" id="{2F489EFC-A624-C74B-C18B-DF8FE35106DB}"/>
                    </a:ext>
                  </a:extLst>
                </p:cNvPr>
                <p:cNvSpPr>
                  <a:spLocks/>
                </p:cNvSpPr>
                <p:nvPr/>
              </p:nvSpPr>
              <p:spPr>
                <a:xfrm>
                  <a:off x="7796499" y="2438083"/>
                  <a:ext cx="4357400" cy="395390"/>
                </a:xfrm>
                <a:prstGeom prst="rect">
                  <a:avLst/>
                </a:prstGeom>
              </p:spPr>
              <p:txBody>
                <a:bodyPr wrap="square" lIns="91440" tIns="45720" rIns="91440" bIns="45720" anchor="t" anchorCtr="0">
                  <a:normAutofit/>
                </a:bodyPr>
                <a:lstStyle/>
                <a:p>
                  <a:pPr algn="l"/>
                  <a:r>
                    <a:rPr lang="zh-CN" altLang="en-US" sz="1600" b="1" dirty="0">
                      <a:effectLst/>
                      <a:latin typeface="Consolas" panose="020B0609020204030204" pitchFamily="49" charset="0"/>
                      <a:ea typeface="微软雅黑" panose="020B0503020204020204" pitchFamily="34" charset="-122"/>
                      <a:sym typeface="Consolas" panose="020B0609020204030204" pitchFamily="49" charset="0"/>
                    </a:rPr>
                    <a:t>字体设计与简洁性</a:t>
                  </a:r>
                </a:p>
                <a:p>
                  <a:endParaRPr lang="en-US" altLang="zh-CN" sz="1600" dirty="0">
                    <a:latin typeface="Consolas" panose="020B0609020204030204" pitchFamily="49" charset="0"/>
                    <a:ea typeface="微软雅黑" panose="020B0503020204020204" pitchFamily="34" charset="-122"/>
                    <a:sym typeface="Consolas" panose="020B0609020204030204" pitchFamily="49" charset="0"/>
                  </a:endParaRPr>
                </a:p>
              </p:txBody>
            </p:sp>
            <p:sp>
              <p:nvSpPr>
                <p:cNvPr id="35" name="Text2">
                  <a:extLst>
                    <a:ext uri="{FF2B5EF4-FFF2-40B4-BE49-F238E27FC236}">
                      <a16:creationId xmlns:a16="http://schemas.microsoft.com/office/drawing/2014/main" id="{00C7DACD-4583-AD91-E7DE-7F32DDEB63D5}"/>
                    </a:ext>
                  </a:extLst>
                </p:cNvPr>
                <p:cNvSpPr>
                  <a:spLocks/>
                </p:cNvSpPr>
                <p:nvPr/>
              </p:nvSpPr>
              <p:spPr>
                <a:xfrm>
                  <a:off x="7784026" y="2833472"/>
                  <a:ext cx="4369874" cy="1129711"/>
                </a:xfrm>
                <a:prstGeom prst="rect">
                  <a:avLst/>
                </a:prstGeom>
              </p:spPr>
              <p:txBody>
                <a:bodyPr wrap="square" lIns="91440" tIns="45720" rIns="91440" bIns="45720" anchor="t" anchorCtr="0">
                  <a:normAutofit lnSpcReduction="10000"/>
                </a:bodyPr>
                <a:lstStyle/>
                <a:p>
                  <a:pPr algn="l"/>
                  <a:r>
                    <a:rPr lang="en-US" altLang="zh-CN" sz="1400" b="0" i="0" dirty="0">
                      <a:effectLst/>
                      <a:latin typeface="Consolas" panose="020B0609020204030204" pitchFamily="49" charset="0"/>
                      <a:ea typeface="微软雅黑" panose="020B0503020204020204" pitchFamily="34" charset="-122"/>
                      <a:sym typeface="Consolas" panose="020B0609020204030204" pitchFamily="49" charset="0"/>
                    </a:rPr>
                    <a:t>Google </a:t>
                  </a:r>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标志采用简洁的无衬线字体，强调清晰、快捷与现代感，与其高效组织信息的使命相契合，同时在不同设备和文化背景下保持普适的可读性。</a:t>
                  </a:r>
                </a:p>
                <a:p>
                  <a:br>
                    <a:rPr lang="zh-CN" altLang="en-US" sz="1400" dirty="0">
                      <a:latin typeface="Consolas" panose="020B0609020204030204" pitchFamily="49" charset="0"/>
                      <a:ea typeface="微软雅黑" panose="020B0503020204020204" pitchFamily="34" charset="-122"/>
                      <a:sym typeface="Consolas" panose="020B0609020204030204" pitchFamily="49" charset="0"/>
                    </a:rPr>
                  </a:br>
                  <a:endParaRPr lang="en-US" altLang="zh-CN" sz="1400" dirty="0">
                    <a:latin typeface="Consolas" panose="020B0609020204030204" pitchFamily="49" charset="0"/>
                    <a:ea typeface="微软雅黑" panose="020B0503020204020204" pitchFamily="34" charset="-122"/>
                    <a:sym typeface="Consolas" panose="020B0609020204030204" pitchFamily="49" charset="0"/>
                  </a:endParaRPr>
                </a:p>
              </p:txBody>
            </p:sp>
          </p:grpSp>
          <p:grpSp>
            <p:nvGrpSpPr>
              <p:cNvPr id="49" name="组合 48">
                <a:extLst>
                  <a:ext uri="{FF2B5EF4-FFF2-40B4-BE49-F238E27FC236}">
                    <a16:creationId xmlns:a16="http://schemas.microsoft.com/office/drawing/2014/main" id="{23825802-2FAE-F777-E6FD-10F17DFB50C5}"/>
                  </a:ext>
                </a:extLst>
              </p:cNvPr>
              <p:cNvGrpSpPr/>
              <p:nvPr/>
            </p:nvGrpSpPr>
            <p:grpSpPr>
              <a:xfrm>
                <a:off x="6501098" y="4609000"/>
                <a:ext cx="5017802" cy="1525100"/>
                <a:chOff x="7136098" y="3284538"/>
                <a:chExt cx="5017802" cy="1525100"/>
              </a:xfrm>
            </p:grpSpPr>
            <p:sp>
              <p:nvSpPr>
                <p:cNvPr id="30" name="Number3">
                  <a:extLst>
                    <a:ext uri="{FF2B5EF4-FFF2-40B4-BE49-F238E27FC236}">
                      <a16:creationId xmlns:a16="http://schemas.microsoft.com/office/drawing/2014/main" id="{D33B3CC4-69F6-8C25-BFFB-F74A40D52FFD}"/>
                    </a:ext>
                  </a:extLst>
                </p:cNvPr>
                <p:cNvSpPr/>
                <p:nvPr/>
              </p:nvSpPr>
              <p:spPr>
                <a:xfrm>
                  <a:off x="7136098" y="3373437"/>
                  <a:ext cx="530226" cy="530226"/>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wrap="none" lIns="91440" tIns="45720" rIns="91440" bIns="45720" anchor="ctr">
                  <a:normAutofit/>
                </a:bodyPr>
                <a:lstStyle/>
                <a:p>
                  <a:pPr algn="ctr"/>
                  <a:r>
                    <a:rPr lang="en-US" sz="1600" b="1" dirty="0">
                      <a:cs typeface="+mn-ea"/>
                      <a:sym typeface="+mn-lt"/>
                    </a:rPr>
                    <a:t>3</a:t>
                  </a:r>
                  <a:endParaRPr sz="1600" b="1" dirty="0">
                    <a:cs typeface="+mn-ea"/>
                    <a:sym typeface="+mn-lt"/>
                  </a:endParaRPr>
                </a:p>
              </p:txBody>
            </p:sp>
            <p:sp>
              <p:nvSpPr>
                <p:cNvPr id="28" name="Bullet3">
                  <a:extLst>
                    <a:ext uri="{FF2B5EF4-FFF2-40B4-BE49-F238E27FC236}">
                      <a16:creationId xmlns:a16="http://schemas.microsoft.com/office/drawing/2014/main" id="{B259A526-4D0F-CE29-BF96-E76BFF8183B2}"/>
                    </a:ext>
                  </a:extLst>
                </p:cNvPr>
                <p:cNvSpPr>
                  <a:spLocks/>
                </p:cNvSpPr>
                <p:nvPr/>
              </p:nvSpPr>
              <p:spPr>
                <a:xfrm>
                  <a:off x="7784026" y="3284538"/>
                  <a:ext cx="4369874" cy="395390"/>
                </a:xfrm>
                <a:prstGeom prst="rect">
                  <a:avLst/>
                </a:prstGeom>
              </p:spPr>
              <p:txBody>
                <a:bodyPr wrap="square" lIns="91440" tIns="45720" rIns="91440" bIns="45720" anchor="t" anchorCtr="0">
                  <a:normAutofit/>
                </a:bodyPr>
                <a:lstStyle/>
                <a:p>
                  <a:pPr algn="l"/>
                  <a:r>
                    <a:rPr lang="zh-CN" altLang="en-US" sz="1600" b="1" dirty="0">
                      <a:effectLst/>
                      <a:latin typeface="Consolas" panose="020B0609020204030204" pitchFamily="49" charset="0"/>
                      <a:ea typeface="微软雅黑" panose="020B0503020204020204" pitchFamily="34" charset="-122"/>
                      <a:sym typeface="Consolas" panose="020B0609020204030204" pitchFamily="49" charset="0"/>
                    </a:rPr>
                    <a:t>演变历程</a:t>
                  </a:r>
                </a:p>
              </p:txBody>
            </p:sp>
            <p:sp>
              <p:nvSpPr>
                <p:cNvPr id="29" name="Text3">
                  <a:extLst>
                    <a:ext uri="{FF2B5EF4-FFF2-40B4-BE49-F238E27FC236}">
                      <a16:creationId xmlns:a16="http://schemas.microsoft.com/office/drawing/2014/main" id="{831F1D9E-4B60-057A-E9F1-1CC3E20FF15C}"/>
                    </a:ext>
                  </a:extLst>
                </p:cNvPr>
                <p:cNvSpPr>
                  <a:spLocks/>
                </p:cNvSpPr>
                <p:nvPr/>
              </p:nvSpPr>
              <p:spPr>
                <a:xfrm>
                  <a:off x="7784026" y="3679927"/>
                  <a:ext cx="4369874" cy="1129711"/>
                </a:xfrm>
                <a:prstGeom prst="rect">
                  <a:avLst/>
                </a:prstGeom>
              </p:spPr>
              <p:txBody>
                <a:bodyPr wrap="square" lIns="91440" tIns="45720" rIns="91440" bIns="45720" anchor="t" anchorCtr="0">
                  <a:noAutofit/>
                </a:bodyPr>
                <a:lstStyle/>
                <a:p>
                  <a:pPr algn="l"/>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从</a:t>
                  </a:r>
                  <a:r>
                    <a:rPr lang="en-US" altLang="zh-CN" sz="1400" b="0" i="0" dirty="0">
                      <a:effectLst/>
                      <a:latin typeface="Consolas" panose="020B0609020204030204" pitchFamily="49" charset="0"/>
                      <a:ea typeface="微软雅黑" panose="020B0503020204020204" pitchFamily="34" charset="-122"/>
                      <a:sym typeface="Consolas" panose="020B0609020204030204" pitchFamily="49" charset="0"/>
                    </a:rPr>
                    <a:t>1998</a:t>
                  </a:r>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年的初代设计到</a:t>
                  </a:r>
                  <a:r>
                    <a:rPr lang="en-US" altLang="zh-CN" sz="1400" b="0" i="0" dirty="0">
                      <a:effectLst/>
                      <a:latin typeface="Consolas" panose="020B0609020204030204" pitchFamily="49" charset="0"/>
                      <a:ea typeface="微软雅黑" panose="020B0503020204020204" pitchFamily="34" charset="-122"/>
                      <a:sym typeface="Consolas" panose="020B0609020204030204" pitchFamily="49" charset="0"/>
                    </a:rPr>
                    <a:t>2015</a:t>
                  </a:r>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年采用可缩放字体的重新设计，</a:t>
                  </a:r>
                  <a:r>
                    <a:rPr lang="en-US" altLang="zh-CN" sz="1400" b="0" i="0" dirty="0">
                      <a:effectLst/>
                      <a:latin typeface="Consolas" panose="020B0609020204030204" pitchFamily="49" charset="0"/>
                      <a:ea typeface="微软雅黑" panose="020B0503020204020204" pitchFamily="34" charset="-122"/>
                      <a:sym typeface="Consolas" panose="020B0609020204030204" pitchFamily="49" charset="0"/>
                    </a:rPr>
                    <a:t>Google </a:t>
                  </a:r>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标志的演变展现了技术的成熟与品牌的适应性调整</a:t>
                  </a:r>
                  <a:r>
                    <a:rPr lang="en-US" altLang="zh-CN" sz="1400" b="0" i="0" dirty="0">
                      <a:effectLst/>
                      <a:latin typeface="Consolas" panose="020B0609020204030204" pitchFamily="49" charset="0"/>
                      <a:ea typeface="微软雅黑" panose="020B0503020204020204" pitchFamily="34" charset="-122"/>
                      <a:sym typeface="Consolas" panose="020B0609020204030204" pitchFamily="49" charset="0"/>
                    </a:rPr>
                    <a:t>——</a:t>
                  </a:r>
                  <a:r>
                    <a:rPr lang="zh-CN" altLang="en-US" sz="1400" b="0" i="0" dirty="0">
                      <a:effectLst/>
                      <a:latin typeface="Consolas" panose="020B0609020204030204" pitchFamily="49" charset="0"/>
                      <a:ea typeface="微软雅黑" panose="020B0503020204020204" pitchFamily="34" charset="-122"/>
                      <a:sym typeface="Consolas" panose="020B0609020204030204" pitchFamily="49" charset="0"/>
                    </a:rPr>
                    <a:t>持续强化着可靠性、中立性与全球可及性的品牌形象。</a:t>
                  </a:r>
                </a:p>
                <a:p>
                  <a:br>
                    <a:rPr lang="zh-CN" altLang="en-US" sz="1400" dirty="0">
                      <a:latin typeface="Consolas" panose="020B0609020204030204" pitchFamily="49" charset="0"/>
                      <a:ea typeface="微软雅黑" panose="020B0503020204020204" pitchFamily="34" charset="-122"/>
                      <a:sym typeface="Consolas" panose="020B0609020204030204" pitchFamily="49" charset="0"/>
                    </a:rPr>
                  </a:br>
                  <a:endParaRPr lang="en-US" altLang="zh-CN" sz="1400" dirty="0">
                    <a:latin typeface="Consolas" panose="020B0609020204030204" pitchFamily="49" charset="0"/>
                    <a:ea typeface="微软雅黑" panose="020B0503020204020204" pitchFamily="34" charset="-122"/>
                    <a:sym typeface="Consolas" panose="020B0609020204030204" pitchFamily="49" charset="0"/>
                  </a:endParaRPr>
                </a:p>
              </p:txBody>
            </p:sp>
          </p:grpSp>
        </p:grpSp>
        <p:grpSp>
          <p:nvGrpSpPr>
            <p:cNvPr id="14" name="组合 13">
              <a:extLst>
                <a:ext uri="{FF2B5EF4-FFF2-40B4-BE49-F238E27FC236}">
                  <a16:creationId xmlns:a16="http://schemas.microsoft.com/office/drawing/2014/main" id="{1AEE5221-4348-89FD-46DE-F0928F0FED88}"/>
                </a:ext>
              </a:extLst>
            </p:cNvPr>
            <p:cNvGrpSpPr/>
            <p:nvPr/>
          </p:nvGrpSpPr>
          <p:grpSpPr>
            <a:xfrm>
              <a:off x="486553" y="5974250"/>
              <a:ext cx="676787" cy="261450"/>
              <a:chOff x="11052954" y="6235700"/>
              <a:chExt cx="465946" cy="180000"/>
            </a:xfrm>
          </p:grpSpPr>
          <p:sp>
            <p:nvSpPr>
              <p:cNvPr id="15" name="矩形: 圆角 14">
                <a:extLst>
                  <a:ext uri="{FF2B5EF4-FFF2-40B4-BE49-F238E27FC236}">
                    <a16:creationId xmlns:a16="http://schemas.microsoft.com/office/drawing/2014/main" id="{37EDF909-C7F0-5785-22DA-1FBCBAE52DF2}"/>
                  </a:ext>
                </a:extLst>
              </p:cNvPr>
              <p:cNvSpPr>
                <a:spLocks noChangeAspect="1"/>
              </p:cNvSpPr>
              <p:nvPr/>
            </p:nvSpPr>
            <p:spPr>
              <a:xfrm>
                <a:off x="11338704" y="6235700"/>
                <a:ext cx="180196" cy="180000"/>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a:cs typeface="+mn-ea"/>
                  <a:sym typeface="+mn-lt"/>
                </a:endParaRPr>
              </a:p>
            </p:txBody>
          </p:sp>
          <p:sp>
            <p:nvSpPr>
              <p:cNvPr id="20" name="矩形: 圆角 19">
                <a:extLst>
                  <a:ext uri="{FF2B5EF4-FFF2-40B4-BE49-F238E27FC236}">
                    <a16:creationId xmlns:a16="http://schemas.microsoft.com/office/drawing/2014/main" id="{BE5A46E5-38AE-2FF1-6A35-0671477360C1}"/>
                  </a:ext>
                </a:extLst>
              </p:cNvPr>
              <p:cNvSpPr>
                <a:spLocks noChangeAspect="1"/>
              </p:cNvSpPr>
              <p:nvPr/>
            </p:nvSpPr>
            <p:spPr>
              <a:xfrm>
                <a:off x="11052954" y="6235700"/>
                <a:ext cx="180196" cy="180000"/>
              </a:xfrm>
              <a:prstGeom prst="roundRect">
                <a:avLst/>
              </a:prstGeom>
              <a:solidFill>
                <a:schemeClr val="tx1">
                  <a:alpha val="1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sz="1600">
                  <a:cs typeface="+mn-ea"/>
                  <a:sym typeface="+mn-lt"/>
                </a:endParaRPr>
              </a:p>
            </p:txBody>
          </p:sp>
        </p:grpSp>
      </p:grpSp>
      <p:sp>
        <p:nvSpPr>
          <p:cNvPr id="2" name="标题 1"/>
          <p:cNvSpPr>
            <a:spLocks noGrp="1"/>
          </p:cNvSpPr>
          <p:nvPr>
            <p:ph type="title" hasCustomPrompt="1"/>
          </p:nvPr>
        </p:nvSpPr>
        <p:spPr/>
        <p:txBody>
          <a:bodyPr/>
          <a:lstStyle/>
          <a:p>
            <a:r>
              <a:rPr lang="zh-CN" altLang="en-US" dirty="0"/>
              <a:t>Google</a:t>
            </a:r>
            <a:endParaRPr lang="en-US" dirty="0"/>
          </a:p>
        </p:txBody>
      </p:sp>
    </p:spTree>
    <p:custDataLst>
      <p:tags r:id="rId1"/>
    </p:custData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a:extLst>
              <a:ext uri="{FF2B5EF4-FFF2-40B4-BE49-F238E27FC236}">
                <a16:creationId xmlns:a16="http://schemas.microsoft.com/office/drawing/2014/main" id="{C7E6FF86-3C40-C437-F9B6-AE0C8090917A}"/>
              </a:ext>
            </a:extLst>
          </p:cNvPr>
          <p:cNvGrpSpPr/>
          <p:nvPr/>
        </p:nvGrpSpPr>
        <p:grpSpPr>
          <a:xfrm>
            <a:off x="660399" y="1130300"/>
            <a:ext cx="10858501" cy="5003798"/>
            <a:chOff x="660399" y="1130300"/>
            <a:chExt cx="10858501" cy="5003798"/>
          </a:xfrm>
        </p:grpSpPr>
        <p:sp>
          <p:nvSpPr>
            <p:cNvPr id="3" name="Title">
              <a:extLst>
                <a:ext uri="{FF2B5EF4-FFF2-40B4-BE49-F238E27FC236}">
                  <a16:creationId xmlns:a16="http://schemas.microsoft.com/office/drawing/2014/main" id="{FD418779-C315-A6CA-A189-530227BB3A29}"/>
                </a:ext>
              </a:extLst>
            </p:cNvPr>
            <p:cNvSpPr txBox="1"/>
            <p:nvPr/>
          </p:nvSpPr>
          <p:spPr>
            <a:xfrm>
              <a:off x="660399" y="1130300"/>
              <a:ext cx="10858500" cy="609600"/>
            </a:xfrm>
            <a:prstGeom prst="rect">
              <a:avLst/>
            </a:prstGeom>
            <a:noFill/>
          </p:spPr>
          <p:txBody>
            <a:bodyPr vert="horz" wrap="square" rtlCol="0" anchor="t">
              <a:normAutofit/>
            </a:bodyPr>
            <a:lstStyle>
              <a:defPPr>
                <a:defRPr lang="zh-CN"/>
              </a:defPPr>
              <a:lvl1pPr>
                <a:lnSpc>
                  <a:spcPct val="120000"/>
                </a:lnSpc>
                <a:defRPr sz="2000" b="1"/>
              </a:lvl1pPr>
            </a:lstStyle>
            <a:p>
              <a:pPr>
                <a:lnSpc>
                  <a:spcPct val="100000"/>
                </a:lnSpc>
              </a:pPr>
              <a:endParaRPr lang="en-US" dirty="0"/>
            </a:p>
          </p:txBody>
        </p:sp>
        <p:grpSp>
          <p:nvGrpSpPr>
            <p:cNvPr id="4" name="组合 3">
              <a:extLst>
                <a:ext uri="{FF2B5EF4-FFF2-40B4-BE49-F238E27FC236}">
                  <a16:creationId xmlns:a16="http://schemas.microsoft.com/office/drawing/2014/main" id="{DB0F3204-D1C2-B3FE-ADB5-0970805D5257}"/>
                </a:ext>
              </a:extLst>
            </p:cNvPr>
            <p:cNvGrpSpPr/>
            <p:nvPr/>
          </p:nvGrpSpPr>
          <p:grpSpPr>
            <a:xfrm>
              <a:off x="4936140" y="1874519"/>
              <a:ext cx="6582760" cy="4259579"/>
              <a:chOff x="660400" y="1862271"/>
              <a:chExt cx="7835900" cy="2796525"/>
            </a:xfrm>
          </p:grpSpPr>
          <p:grpSp>
            <p:nvGrpSpPr>
              <p:cNvPr id="23" name="组合 22">
                <a:extLst>
                  <a:ext uri="{FF2B5EF4-FFF2-40B4-BE49-F238E27FC236}">
                    <a16:creationId xmlns:a16="http://schemas.microsoft.com/office/drawing/2014/main" id="{15A1112E-B054-27C0-BDB2-C635EF419DA5}"/>
                  </a:ext>
                </a:extLst>
              </p:cNvPr>
              <p:cNvGrpSpPr>
                <a:grpSpLocks/>
              </p:cNvGrpSpPr>
              <p:nvPr/>
            </p:nvGrpSpPr>
            <p:grpSpPr>
              <a:xfrm>
                <a:off x="660400" y="1862271"/>
                <a:ext cx="3795450" cy="1321220"/>
                <a:chOff x="797462" y="1955626"/>
                <a:chExt cx="3220935" cy="1418195"/>
              </a:xfrm>
            </p:grpSpPr>
            <p:sp>
              <p:nvSpPr>
                <p:cNvPr id="14" name="Bullet1">
                  <a:extLst>
                    <a:ext uri="{FF2B5EF4-FFF2-40B4-BE49-F238E27FC236}">
                      <a16:creationId xmlns:a16="http://schemas.microsoft.com/office/drawing/2014/main" id="{93A8D454-5529-19FC-A7D7-41A9D97DDDF7}"/>
                    </a:ext>
                  </a:extLst>
                </p:cNvPr>
                <p:cNvSpPr>
                  <a:spLocks/>
                </p:cNvSpPr>
                <p:nvPr/>
              </p:nvSpPr>
              <p:spPr>
                <a:xfrm>
                  <a:off x="797462" y="1955626"/>
                  <a:ext cx="3220935" cy="3348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品牌名称词源</a:t>
                  </a:r>
                </a:p>
              </p:txBody>
            </p:sp>
            <p:sp>
              <p:nvSpPr>
                <p:cNvPr id="15" name="Text1">
                  <a:extLst>
                    <a:ext uri="{FF2B5EF4-FFF2-40B4-BE49-F238E27FC236}">
                      <a16:creationId xmlns:a16="http://schemas.microsoft.com/office/drawing/2014/main" id="{2B26A767-F365-1B8C-5A91-0922F7758474}"/>
                    </a:ext>
                  </a:extLst>
                </p:cNvPr>
                <p:cNvSpPr/>
                <p:nvPr/>
              </p:nvSpPr>
              <p:spPr>
                <a:xfrm>
                  <a:off x="797463" y="2290496"/>
                  <a:ext cx="3220934" cy="108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pP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"Cloudflare"</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由</a:t>
                  </a: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"cloud"</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（代表云计算和分布式基础设施）和</a:t>
                  </a: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"flare"</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（意为快速响应、可见性和保护性闪光）组合而成，象征着安全、快速且富有韧性的网络性能。</a:t>
                  </a:r>
                  <a:endParaRPr lang="en-US" altLang="zh-CN" sz="1200" dirty="0">
                    <a:solidFill>
                      <a:schemeClr val="tx1"/>
                    </a:solidFill>
                    <a:latin typeface="Consolas" panose="020B0609020204030204" pitchFamily="49" charset="0"/>
                    <a:ea typeface="微软雅黑" panose="020B0503020204020204" pitchFamily="34" charset="-122"/>
                    <a:sym typeface="Consolas" panose="020B0609020204030204" pitchFamily="49" charset="0"/>
                  </a:endParaRPr>
                </a:p>
              </p:txBody>
            </p:sp>
          </p:grpSp>
          <p:grpSp>
            <p:nvGrpSpPr>
              <p:cNvPr id="10" name="组合 1">
                <a:extLst>
                  <a:ext uri="{FF2B5EF4-FFF2-40B4-BE49-F238E27FC236}">
                    <a16:creationId xmlns:a16="http://schemas.microsoft.com/office/drawing/2014/main" id="{F564264A-711B-7C19-9684-5DB040323F6B}"/>
                  </a:ext>
                </a:extLst>
              </p:cNvPr>
              <p:cNvGrpSpPr>
                <a:grpSpLocks/>
              </p:cNvGrpSpPr>
              <p:nvPr/>
            </p:nvGrpSpPr>
            <p:grpSpPr>
              <a:xfrm>
                <a:off x="660400" y="3337576"/>
                <a:ext cx="3795450" cy="1321220"/>
                <a:chOff x="797462" y="1955626"/>
                <a:chExt cx="3220935" cy="1418195"/>
              </a:xfrm>
            </p:grpSpPr>
            <p:sp>
              <p:nvSpPr>
                <p:cNvPr id="6" name="Bullet2">
                  <a:extLst>
                    <a:ext uri="{FF2B5EF4-FFF2-40B4-BE49-F238E27FC236}">
                      <a16:creationId xmlns:a16="http://schemas.microsoft.com/office/drawing/2014/main" id="{495713E7-BF22-6AF0-33DC-5688F3F5816F}"/>
                    </a:ext>
                  </a:extLst>
                </p:cNvPr>
                <p:cNvSpPr>
                  <a:spLocks/>
                </p:cNvSpPr>
                <p:nvPr/>
              </p:nvSpPr>
              <p:spPr>
                <a:xfrm>
                  <a:off x="797462" y="1955626"/>
                  <a:ext cx="3220935" cy="3348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标志设计语义</a:t>
                  </a:r>
                </a:p>
              </p:txBody>
            </p:sp>
            <p:sp>
              <p:nvSpPr>
                <p:cNvPr id="7" name="Text2">
                  <a:extLst>
                    <a:ext uri="{FF2B5EF4-FFF2-40B4-BE49-F238E27FC236}">
                      <a16:creationId xmlns:a16="http://schemas.microsoft.com/office/drawing/2014/main" id="{E6B2F2CA-ED9F-1012-B88E-4F62DC1B6776}"/>
                    </a:ext>
                  </a:extLst>
                </p:cNvPr>
                <p:cNvSpPr/>
                <p:nvPr/>
              </p:nvSpPr>
              <p:spPr>
                <a:xfrm>
                  <a:off x="797463" y="2290496"/>
                  <a:ext cx="3220934" cy="108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pP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Cloudflare</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的标志由一个风格化、对称的</a:t>
                  </a: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"C"</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构成，通过交叉的弧线形成，同时唤起人们对盾牌和网络节点的联想</a:t>
                  </a:r>
                  <a:r>
                    <a:rPr lang="en-US" altLang="zh-CN"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a:t>
                  </a: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强调安全性、连接性和全球覆盖。</a:t>
                  </a:r>
                  <a:endParaRPr lang="en-US" altLang="zh-CN" sz="1200" dirty="0">
                    <a:solidFill>
                      <a:schemeClr val="tx1"/>
                    </a:solidFill>
                    <a:latin typeface="Consolas" panose="020B0609020204030204" pitchFamily="49" charset="0"/>
                    <a:ea typeface="微软雅黑" panose="020B0503020204020204" pitchFamily="34" charset="-122"/>
                    <a:sym typeface="Consolas" panose="020B0609020204030204" pitchFamily="49" charset="0"/>
                  </a:endParaRPr>
                </a:p>
              </p:txBody>
            </p:sp>
          </p:grpSp>
          <p:grpSp>
            <p:nvGrpSpPr>
              <p:cNvPr id="21" name="组合 20">
                <a:extLst>
                  <a:ext uri="{FF2B5EF4-FFF2-40B4-BE49-F238E27FC236}">
                    <a16:creationId xmlns:a16="http://schemas.microsoft.com/office/drawing/2014/main" id="{2642C10C-2850-7F47-9CE8-7EFD587442FE}"/>
                  </a:ext>
                </a:extLst>
              </p:cNvPr>
              <p:cNvGrpSpPr>
                <a:grpSpLocks/>
              </p:cNvGrpSpPr>
              <p:nvPr/>
            </p:nvGrpSpPr>
            <p:grpSpPr>
              <a:xfrm>
                <a:off x="4700850" y="1862271"/>
                <a:ext cx="3795450" cy="1321220"/>
                <a:chOff x="797462" y="1955626"/>
                <a:chExt cx="3220935" cy="1418195"/>
              </a:xfrm>
            </p:grpSpPr>
            <p:sp>
              <p:nvSpPr>
                <p:cNvPr id="22" name="Bullet3">
                  <a:extLst>
                    <a:ext uri="{FF2B5EF4-FFF2-40B4-BE49-F238E27FC236}">
                      <a16:creationId xmlns:a16="http://schemas.microsoft.com/office/drawing/2014/main" id="{0787B50E-E07E-8104-2F7C-C3FB30086503}"/>
                    </a:ext>
                  </a:extLst>
                </p:cNvPr>
                <p:cNvSpPr>
                  <a:spLocks/>
                </p:cNvSpPr>
                <p:nvPr/>
              </p:nvSpPr>
              <p:spPr>
                <a:xfrm>
                  <a:off x="797462" y="1955626"/>
                  <a:ext cx="3220935" cy="33487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l"/>
                  <a:r>
                    <a:rPr lang="zh-CN" altLang="en-US" b="1"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色彩心理学应用</a:t>
                  </a:r>
                </a:p>
              </p:txBody>
            </p:sp>
            <p:sp>
              <p:nvSpPr>
                <p:cNvPr id="24" name="Text3">
                  <a:extLst>
                    <a:ext uri="{FF2B5EF4-FFF2-40B4-BE49-F238E27FC236}">
                      <a16:creationId xmlns:a16="http://schemas.microsoft.com/office/drawing/2014/main" id="{F1A26B8B-7265-A0FA-0B8E-EFAB5602A226}"/>
                    </a:ext>
                  </a:extLst>
                </p:cNvPr>
                <p:cNvSpPr/>
                <p:nvPr/>
              </p:nvSpPr>
              <p:spPr>
                <a:xfrm>
                  <a:off x="797463" y="2290496"/>
                  <a:ext cx="3220934" cy="108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pPr>
                  <a:r>
                    <a:rPr lang="zh-CN" altLang="en-US" sz="1200" b="0" i="0" dirty="0">
                      <a:solidFill>
                        <a:schemeClr val="tx1"/>
                      </a:solidFill>
                      <a:effectLst/>
                      <a:latin typeface="Consolas" panose="020B0609020204030204" pitchFamily="49" charset="0"/>
                      <a:ea typeface="微软雅黑" panose="020B0503020204020204" pitchFamily="34" charset="-122"/>
                      <a:sym typeface="Consolas" panose="020B0609020204030204" pitchFamily="49" charset="0"/>
                    </a:rPr>
                    <a:t>其标志性的橙色色调传递着活力、创新和亲和力，同时与以蓝色为主色调的科技竞争对手形成鲜明对比，既增强了品牌记忆度，又传递出不失温度的信任感。</a:t>
                  </a:r>
                  <a:endParaRPr lang="en-US" altLang="zh-CN" sz="1200" dirty="0">
                    <a:solidFill>
                      <a:schemeClr val="tx1"/>
                    </a:solidFill>
                    <a:latin typeface="Consolas" panose="020B0609020204030204" pitchFamily="49" charset="0"/>
                    <a:ea typeface="微软雅黑" panose="020B0503020204020204" pitchFamily="34" charset="-122"/>
                    <a:sym typeface="Consolas" panose="020B0609020204030204" pitchFamily="49" charset="0"/>
                  </a:endParaRPr>
                </a:p>
              </p:txBody>
            </p:sp>
          </p:grpSp>
        </p:grpSp>
      </p:grpSp>
      <p:sp>
        <p:nvSpPr>
          <p:cNvPr id="2" name="标题 1"/>
          <p:cNvSpPr>
            <a:spLocks noGrp="1"/>
          </p:cNvSpPr>
          <p:nvPr>
            <p:ph type="title" hasCustomPrompt="1"/>
          </p:nvPr>
        </p:nvSpPr>
        <p:spPr/>
        <p:txBody>
          <a:bodyPr/>
          <a:lstStyle/>
          <a:p>
            <a:r>
              <a:rPr lang="zh-CN" altLang="en-US" dirty="0"/>
              <a:t>Cloudflare</a:t>
            </a:r>
            <a:endParaRPr lang="en-US" dirty="0"/>
          </a:p>
        </p:txBody>
      </p:sp>
      <p:pic>
        <p:nvPicPr>
          <p:cNvPr id="12" name="Picture 4" descr="Cloudflare Enterprise Add-on: Here’s Why It’s Essential for Security!">
            <a:extLst>
              <a:ext uri="{FF2B5EF4-FFF2-40B4-BE49-F238E27FC236}">
                <a16:creationId xmlns:a16="http://schemas.microsoft.com/office/drawing/2014/main" id="{54C2B7CB-5710-BC44-C547-6A051AB40AA5}"/>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70035" y="-68420"/>
            <a:ext cx="2817143" cy="1584643"/>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transition spd="slow">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hasCustomPrompt="1"/>
          </p:nvPr>
        </p:nvSpPr>
        <p:spPr/>
        <p:txBody>
          <a:bodyPr/>
          <a:lstStyle/>
          <a:p>
            <a:r>
              <a:rPr lang="zh-CN" altLang="en-US" dirty="0"/>
              <a:t>总结</a:t>
            </a:r>
            <a:endParaRPr lang="en-US" dirty="0"/>
          </a:p>
        </p:txBody>
      </p:sp>
    </p:spTree>
  </p:cSld>
  <p:clrMapOvr>
    <a:masterClrMapping/>
  </p:clrMapOvr>
  <p:transition spd="slow">
    <p:cov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0fa96c0c-27b6-4ab8-ae63-e78fdf4a7a09.source.3.zh-Hans.pptx">
            <a:extLst>
              <a:ext uri="{FF2B5EF4-FFF2-40B4-BE49-F238E27FC236}">
                <a16:creationId xmlns:a16="http://schemas.microsoft.com/office/drawing/2014/main" id="{75789B81-DBAD-7A76-DD05-3CF96B17FEBD}"/>
              </a:ext>
            </a:extLst>
          </p:cNvPr>
          <p:cNvGrpSpPr/>
          <p:nvPr/>
        </p:nvGrpSpPr>
        <p:grpSpPr>
          <a:xfrm>
            <a:off x="660400" y="0"/>
            <a:ext cx="11531600" cy="6137859"/>
            <a:chOff x="660400" y="0"/>
            <a:chExt cx="11531600" cy="6137859"/>
          </a:xfrm>
        </p:grpSpPr>
        <p:sp>
          <p:nvSpPr>
            <p:cNvPr id="62" name="PictureMisc">
              <a:extLst>
                <a:ext uri="{FF2B5EF4-FFF2-40B4-BE49-F238E27FC236}">
                  <a16:creationId xmlns:a16="http://schemas.microsoft.com/office/drawing/2014/main" id="{803FDDAD-84B6-D589-53E9-BE801F25D53C}"/>
                </a:ext>
              </a:extLst>
            </p:cNvPr>
            <p:cNvSpPr/>
            <p:nvPr/>
          </p:nvSpPr>
          <p:spPr>
            <a:xfrm>
              <a:off x="9213849" y="0"/>
              <a:ext cx="2978151" cy="2877697"/>
            </a:xfrm>
            <a:custGeom>
              <a:avLst/>
              <a:gdLst>
                <a:gd name="connsiteX0" fmla="*/ 273551 w 3625933"/>
                <a:gd name="connsiteY0" fmla="*/ 0 h 3503629"/>
                <a:gd name="connsiteX1" fmla="*/ 1798974 w 3625933"/>
                <a:gd name="connsiteY1" fmla="*/ 0 h 3503629"/>
                <a:gd name="connsiteX2" fmla="*/ 1640156 w 3625933"/>
                <a:gd name="connsiteY2" fmla="*/ 99716 h 3503629"/>
                <a:gd name="connsiteX3" fmla="*/ 1168381 w 3625933"/>
                <a:gd name="connsiteY3" fmla="*/ 1386644 h 3503629"/>
                <a:gd name="connsiteX4" fmla="*/ 2360705 w 3625933"/>
                <a:gd name="connsiteY4" fmla="*/ 2366562 h 3503629"/>
                <a:gd name="connsiteX5" fmla="*/ 3592980 w 3625933"/>
                <a:gd name="connsiteY5" fmla="*/ 1588295 h 3503629"/>
                <a:gd name="connsiteX6" fmla="*/ 3625933 w 3625933"/>
                <a:gd name="connsiteY6" fmla="*/ 1499200 h 3503629"/>
                <a:gd name="connsiteX7" fmla="*/ 3625933 w 3625933"/>
                <a:gd name="connsiteY7" fmla="*/ 3178255 h 3503629"/>
                <a:gd name="connsiteX8" fmla="*/ 3463702 w 3625933"/>
                <a:gd name="connsiteY8" fmla="*/ 3264457 h 3503629"/>
                <a:gd name="connsiteX9" fmla="*/ 2313476 w 3625933"/>
                <a:gd name="connsiteY9" fmla="*/ 3501562 h 3503629"/>
                <a:gd name="connsiteX10" fmla="*/ 60418 w 3625933"/>
                <a:gd name="connsiteY10" fmla="*/ 1637412 h 3503629"/>
                <a:gd name="connsiteX11" fmla="*/ 221197 w 3625933"/>
                <a:gd name="connsiteY11" fmla="*/ 102080 h 3503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625933" h="3503629">
                  <a:moveTo>
                    <a:pt x="273551" y="0"/>
                  </a:moveTo>
                  <a:lnTo>
                    <a:pt x="1798974" y="0"/>
                  </a:lnTo>
                  <a:lnTo>
                    <a:pt x="1640156" y="99716"/>
                  </a:lnTo>
                  <a:cubicBezTo>
                    <a:pt x="1246214" y="395679"/>
                    <a:pt x="1055104" y="897289"/>
                    <a:pt x="1168381" y="1386644"/>
                  </a:cubicBezTo>
                  <a:cubicBezTo>
                    <a:pt x="1296883" y="1941769"/>
                    <a:pt x="1785267" y="2343150"/>
                    <a:pt x="2360705" y="2366562"/>
                  </a:cubicBezTo>
                  <a:cubicBezTo>
                    <a:pt x="2899406" y="2388480"/>
                    <a:pt x="3389691" y="2074058"/>
                    <a:pt x="3592980" y="1588295"/>
                  </a:cubicBezTo>
                  <a:lnTo>
                    <a:pt x="3625933" y="1499200"/>
                  </a:lnTo>
                  <a:lnTo>
                    <a:pt x="3625933" y="3178255"/>
                  </a:lnTo>
                  <a:lnTo>
                    <a:pt x="3463702" y="3264457"/>
                  </a:lnTo>
                  <a:cubicBezTo>
                    <a:pt x="3114285" y="3432574"/>
                    <a:pt x="2721224" y="3518329"/>
                    <a:pt x="2313476" y="3501562"/>
                  </a:cubicBezTo>
                  <a:cubicBezTo>
                    <a:pt x="1225324" y="3456816"/>
                    <a:pt x="302193" y="2693030"/>
                    <a:pt x="60418" y="1637412"/>
                  </a:cubicBezTo>
                  <a:cubicBezTo>
                    <a:pt x="-60944" y="1107530"/>
                    <a:pt x="4479" y="570198"/>
                    <a:pt x="221197" y="102080"/>
                  </a:cubicBezTo>
                  <a:close/>
                </a:path>
              </a:pathLst>
            </a:custGeom>
            <a:solidFill>
              <a:schemeClr val="accent1">
                <a:alpha val="10000"/>
              </a:schemeClr>
            </a:solidFill>
            <a:ln w="38100">
              <a:noFill/>
              <a:round/>
              <a:headEnd/>
              <a:tailE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zh-CN" altLang="en-US" sz="1600">
                <a:cs typeface="+mn-ea"/>
                <a:sym typeface="+mn-lt"/>
              </a:endParaRPr>
            </a:p>
          </p:txBody>
        </p:sp>
        <p:grpSp>
          <p:nvGrpSpPr>
            <p:cNvPr id="18" name="组合 17">
              <a:extLst>
                <a:ext uri="{FF2B5EF4-FFF2-40B4-BE49-F238E27FC236}">
                  <a16:creationId xmlns:a16="http://schemas.microsoft.com/office/drawing/2014/main" id="{D6140A74-C5EA-CC57-A942-E8BFDCA3FA37}"/>
                </a:ext>
              </a:extLst>
            </p:cNvPr>
            <p:cNvGrpSpPr/>
            <p:nvPr/>
          </p:nvGrpSpPr>
          <p:grpSpPr>
            <a:xfrm>
              <a:off x="660400" y="1366071"/>
              <a:ext cx="7638967" cy="554803"/>
              <a:chOff x="660400" y="1366071"/>
              <a:chExt cx="7638967" cy="554803"/>
            </a:xfrm>
          </p:grpSpPr>
          <p:sp>
            <p:nvSpPr>
              <p:cNvPr id="19" name="Title">
                <a:extLst>
                  <a:ext uri="{FF2B5EF4-FFF2-40B4-BE49-F238E27FC236}">
                    <a16:creationId xmlns:a16="http://schemas.microsoft.com/office/drawing/2014/main" id="{27DB3D90-0A75-32F3-E861-694CEB84417F}"/>
                  </a:ext>
                </a:extLst>
              </p:cNvPr>
              <p:cNvSpPr/>
              <p:nvPr/>
            </p:nvSpPr>
            <p:spPr>
              <a:xfrm>
                <a:off x="1367665" y="1366071"/>
                <a:ext cx="6931702" cy="554803"/>
              </a:xfrm>
              <a:prstGeom prst="rect">
                <a:avLst/>
              </a:prstGeom>
              <a:noFill/>
            </p:spPr>
            <p:txBody>
              <a:bodyPr wrap="square" anchor="ctr" anchorCtr="0">
                <a:normAutofit/>
              </a:bodyPr>
              <a:lstStyle/>
              <a:p>
                <a:endParaRPr lang="en-US" dirty="0"/>
              </a:p>
            </p:txBody>
          </p:sp>
          <p:sp>
            <p:nvSpPr>
              <p:cNvPr id="20" name="任意多边形: 形状 19">
                <a:extLst>
                  <a:ext uri="{FF2B5EF4-FFF2-40B4-BE49-F238E27FC236}">
                    <a16:creationId xmlns:a16="http://schemas.microsoft.com/office/drawing/2014/main" id="{CC6787F0-9FC5-3613-8729-73BE9349B502}"/>
                  </a:ext>
                </a:extLst>
              </p:cNvPr>
              <p:cNvSpPr/>
              <p:nvPr/>
            </p:nvSpPr>
            <p:spPr>
              <a:xfrm>
                <a:off x="660400" y="1387766"/>
                <a:ext cx="476250" cy="377952"/>
              </a:xfrm>
              <a:custGeom>
                <a:avLst/>
                <a:gdLst>
                  <a:gd name="connsiteX0" fmla="*/ 476250 w 476250"/>
                  <a:gd name="connsiteY0" fmla="*/ 0 h 377952"/>
                  <a:gd name="connsiteX1" fmla="*/ 476250 w 476250"/>
                  <a:gd name="connsiteY1" fmla="*/ 81725 h 377952"/>
                  <a:gd name="connsiteX2" fmla="*/ 367570 w 476250"/>
                  <a:gd name="connsiteY2" fmla="*/ 187452 h 377952"/>
                  <a:gd name="connsiteX3" fmla="*/ 476250 w 476250"/>
                  <a:gd name="connsiteY3" fmla="*/ 187452 h 377952"/>
                  <a:gd name="connsiteX4" fmla="*/ 476250 w 476250"/>
                  <a:gd name="connsiteY4" fmla="*/ 377952 h 377952"/>
                  <a:gd name="connsiteX5" fmla="*/ 285750 w 476250"/>
                  <a:gd name="connsiteY5" fmla="*/ 377952 h 377952"/>
                  <a:gd name="connsiteX6" fmla="*/ 285750 w 476250"/>
                  <a:gd name="connsiteY6" fmla="*/ 187452 h 377952"/>
                  <a:gd name="connsiteX7" fmla="*/ 476250 w 476250"/>
                  <a:gd name="connsiteY7" fmla="*/ 0 h 377952"/>
                  <a:gd name="connsiteX8" fmla="*/ 190500 w 476250"/>
                  <a:gd name="connsiteY8" fmla="*/ 0 h 377952"/>
                  <a:gd name="connsiteX9" fmla="*/ 190500 w 476250"/>
                  <a:gd name="connsiteY9" fmla="*/ 81725 h 377952"/>
                  <a:gd name="connsiteX10" fmla="*/ 81820 w 476250"/>
                  <a:gd name="connsiteY10" fmla="*/ 187452 h 377952"/>
                  <a:gd name="connsiteX11" fmla="*/ 190500 w 476250"/>
                  <a:gd name="connsiteY11" fmla="*/ 187452 h 377952"/>
                  <a:gd name="connsiteX12" fmla="*/ 190500 w 476250"/>
                  <a:gd name="connsiteY12" fmla="*/ 377952 h 377952"/>
                  <a:gd name="connsiteX13" fmla="*/ 0 w 476250"/>
                  <a:gd name="connsiteY13" fmla="*/ 377952 h 377952"/>
                  <a:gd name="connsiteX14" fmla="*/ 0 w 476250"/>
                  <a:gd name="connsiteY14" fmla="*/ 187452 h 377952"/>
                  <a:gd name="connsiteX15" fmla="*/ 190500 w 476250"/>
                  <a:gd name="connsiteY15" fmla="*/ 0 h 377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76250" h="377952">
                    <a:moveTo>
                      <a:pt x="476250" y="0"/>
                    </a:moveTo>
                    <a:lnTo>
                      <a:pt x="476250" y="81725"/>
                    </a:lnTo>
                    <a:cubicBezTo>
                      <a:pt x="417383" y="81753"/>
                      <a:pt x="369219" y="128608"/>
                      <a:pt x="367570" y="187452"/>
                    </a:cubicBezTo>
                    <a:lnTo>
                      <a:pt x="476250" y="187452"/>
                    </a:lnTo>
                    <a:lnTo>
                      <a:pt x="476250" y="377952"/>
                    </a:lnTo>
                    <a:lnTo>
                      <a:pt x="285750" y="377952"/>
                    </a:lnTo>
                    <a:lnTo>
                      <a:pt x="285750" y="187452"/>
                    </a:lnTo>
                    <a:cubicBezTo>
                      <a:pt x="287415" y="83434"/>
                      <a:pt x="372219" y="-13"/>
                      <a:pt x="476250" y="0"/>
                    </a:cubicBezTo>
                    <a:close/>
                    <a:moveTo>
                      <a:pt x="190500" y="0"/>
                    </a:moveTo>
                    <a:lnTo>
                      <a:pt x="190500" y="81725"/>
                    </a:lnTo>
                    <a:cubicBezTo>
                      <a:pt x="131633" y="81753"/>
                      <a:pt x="83469" y="128608"/>
                      <a:pt x="81820" y="187452"/>
                    </a:cubicBezTo>
                    <a:lnTo>
                      <a:pt x="190500" y="187452"/>
                    </a:lnTo>
                    <a:lnTo>
                      <a:pt x="190500" y="377952"/>
                    </a:lnTo>
                    <a:lnTo>
                      <a:pt x="0" y="377952"/>
                    </a:lnTo>
                    <a:lnTo>
                      <a:pt x="0" y="187452"/>
                    </a:lnTo>
                    <a:cubicBezTo>
                      <a:pt x="1665" y="83434"/>
                      <a:pt x="86469" y="-13"/>
                      <a:pt x="190500" y="0"/>
                    </a:cubicBezTo>
                    <a:close/>
                  </a:path>
                </a:pathLst>
              </a:custGeom>
              <a:solidFill>
                <a:schemeClr val="accent1"/>
              </a:solidFill>
              <a:ln w="6055" cap="flat">
                <a:noFill/>
                <a:prstDash val="solid"/>
                <a:miter/>
              </a:ln>
            </p:spPr>
            <p:txBody>
              <a:bodyPr wrap="square" rtlCol="0" anchor="ctr">
                <a:noAutofit/>
              </a:bodyPr>
              <a:lstStyle/>
              <a:p>
                <a:endParaRPr lang="zh-CN" altLang="en-US" sz="1600">
                  <a:cs typeface="+mn-ea"/>
                  <a:sym typeface="+mn-lt"/>
                </a:endParaRPr>
              </a:p>
            </p:txBody>
          </p:sp>
        </p:grpSp>
        <p:grpSp>
          <p:nvGrpSpPr>
            <p:cNvPr id="34" name="组合 33">
              <a:extLst>
                <a:ext uri="{FF2B5EF4-FFF2-40B4-BE49-F238E27FC236}">
                  <a16:creationId xmlns:a16="http://schemas.microsoft.com/office/drawing/2014/main" id="{9F7F9DBA-6009-FCC6-C609-7D5C053D16DC}"/>
                </a:ext>
              </a:extLst>
            </p:cNvPr>
            <p:cNvGrpSpPr/>
            <p:nvPr/>
          </p:nvGrpSpPr>
          <p:grpSpPr>
            <a:xfrm>
              <a:off x="671559" y="2999395"/>
              <a:ext cx="3440972" cy="3138464"/>
              <a:chOff x="671559" y="3674539"/>
              <a:chExt cx="2565227" cy="3138464"/>
            </a:xfrm>
          </p:grpSpPr>
          <p:sp>
            <p:nvSpPr>
              <p:cNvPr id="35" name="Number1">
                <a:extLst>
                  <a:ext uri="{FF2B5EF4-FFF2-40B4-BE49-F238E27FC236}">
                    <a16:creationId xmlns:a16="http://schemas.microsoft.com/office/drawing/2014/main" id="{E10AFF53-A398-9E45-1924-ACF23378480A}"/>
                  </a:ext>
                </a:extLst>
              </p:cNvPr>
              <p:cNvSpPr txBox="1"/>
              <p:nvPr/>
            </p:nvSpPr>
            <p:spPr>
              <a:xfrm>
                <a:off x="671559" y="3674539"/>
                <a:ext cx="775872" cy="581894"/>
              </a:xfrm>
              <a:prstGeom prst="rect">
                <a:avLst/>
              </a:prstGeom>
              <a:noFill/>
            </p:spPr>
            <p:txBody>
              <a:bodyPr wrap="none" rtlCol="0" anchor="ctr">
                <a:normAutofit/>
              </a:bodyPr>
              <a:lstStyle/>
              <a:p>
                <a:r>
                  <a:rPr lang="en-US" altLang="zh-CN" sz="3200" b="1" dirty="0">
                    <a:solidFill>
                      <a:schemeClr val="accent1"/>
                    </a:solidFill>
                    <a:cs typeface="+mn-ea"/>
                    <a:sym typeface="+mn-lt"/>
                  </a:rPr>
                  <a:t>1</a:t>
                </a:r>
                <a:endParaRPr lang="zh-CN" altLang="en-US" sz="3200" b="1" dirty="0">
                  <a:solidFill>
                    <a:schemeClr val="accent1"/>
                  </a:solidFill>
                  <a:cs typeface="+mn-ea"/>
                  <a:sym typeface="+mn-lt"/>
                </a:endParaRPr>
              </a:p>
            </p:txBody>
          </p:sp>
          <p:sp>
            <p:nvSpPr>
              <p:cNvPr id="36" name="Bullet1">
                <a:extLst>
                  <a:ext uri="{FF2B5EF4-FFF2-40B4-BE49-F238E27FC236}">
                    <a16:creationId xmlns:a16="http://schemas.microsoft.com/office/drawing/2014/main" id="{BA068483-6E87-674B-5586-D08C0760E9E6}"/>
                  </a:ext>
                </a:extLst>
              </p:cNvPr>
              <p:cNvSpPr txBox="1">
                <a:spLocks/>
              </p:cNvSpPr>
              <p:nvPr/>
            </p:nvSpPr>
            <p:spPr>
              <a:xfrm>
                <a:off x="671559" y="4263952"/>
                <a:ext cx="2565227" cy="745816"/>
              </a:xfrm>
              <a:prstGeom prst="rect">
                <a:avLst/>
              </a:prstGeom>
              <a:noFill/>
            </p:spPr>
            <p:txBody>
              <a:bodyPr wrap="square" anchor="t" anchorCtr="0">
                <a:normAutofit/>
              </a:bodyPr>
              <a:lstStyle>
                <a:defPPr>
                  <a:defRPr lang="zh-CN"/>
                </a:defPPr>
                <a:lvl1pPr marR="0" lvl="0" indent="0" defTabSz="913765" fontAlgn="auto">
                  <a:lnSpc>
                    <a:spcPct val="100000"/>
                  </a:lnSpc>
                  <a:spcBef>
                    <a:spcPts val="0"/>
                  </a:spcBef>
                  <a:spcAft>
                    <a:spcPts val="0"/>
                  </a:spcAft>
                  <a:buClrTx/>
                  <a:buSzPct val="25000"/>
                  <a:buFontTx/>
                  <a:buNone/>
                  <a:defRPr kumimoji="0" sz="2000" b="1" i="0" u="none" strike="noStrike" cap="none" spc="0" normalizeH="0" baseline="0">
                    <a:ln>
                      <a:noFill/>
                    </a:ln>
                    <a:effectLst/>
                    <a:uLnTx/>
                    <a:uFillTx/>
                  </a:defRPr>
                </a:lvl1pPr>
              </a:lstStyle>
              <a:p>
                <a:pPr>
                  <a:lnSpc>
                    <a:spcPct val="120000"/>
                  </a:lnSpc>
                </a:pPr>
                <a:r>
                  <a:rPr lang="zh-CN" altLang="en-US" sz="1600" dirty="0">
                    <a:cs typeface="+mn-ea"/>
                    <a:sym typeface="+mn-lt"/>
                  </a:rPr>
                  <a:t>木匾时代的诚信符号</a:t>
                </a:r>
                <a:endParaRPr lang="en-US" dirty="0"/>
              </a:p>
            </p:txBody>
          </p:sp>
          <p:sp>
            <p:nvSpPr>
              <p:cNvPr id="37" name="Text1">
                <a:extLst>
                  <a:ext uri="{FF2B5EF4-FFF2-40B4-BE49-F238E27FC236}">
                    <a16:creationId xmlns:a16="http://schemas.microsoft.com/office/drawing/2014/main" id="{502123AD-504F-E645-4297-F7E1814B9F2C}"/>
                  </a:ext>
                </a:extLst>
              </p:cNvPr>
              <p:cNvSpPr txBox="1">
                <a:spLocks/>
              </p:cNvSpPr>
              <p:nvPr/>
            </p:nvSpPr>
            <p:spPr>
              <a:xfrm>
                <a:off x="671559" y="5017287"/>
                <a:ext cx="2565227" cy="1795716"/>
              </a:xfrm>
              <a:prstGeom prst="rect">
                <a:avLst/>
              </a:prstGeom>
              <a:noFill/>
            </p:spPr>
            <p:txBody>
              <a:bodyPr wrap="square" rtlCol="0" anchor="t" anchorCtr="0">
                <a:normAutofit/>
              </a:bodyPr>
              <a:lstStyle>
                <a:defPPr>
                  <a:defRPr lang="zh-CN"/>
                </a:defPPr>
                <a:lvl1pPr>
                  <a:lnSpc>
                    <a:spcPts val="1500"/>
                  </a:lnSpc>
                  <a:defRPr sz="900"/>
                </a:lvl1pPr>
              </a:lstStyle>
              <a:p>
                <a:pPr>
                  <a:lnSpc>
                    <a:spcPct val="120000"/>
                  </a:lnSpc>
                </a:pPr>
                <a:r>
                  <a:rPr kumimoji="1" lang="zh-CN" altLang="en-US" sz="1200" dirty="0">
                    <a:solidFill>
                      <a:schemeClr val="tx1"/>
                    </a:solidFill>
                    <a:cs typeface="+mn-ea"/>
                    <a:sym typeface="+mn-lt"/>
                  </a:rPr>
                  <a:t>古代店铺木匾常以楷书题写店名，辅以“童叟无欺”“货真价实”等铭文，通过材质厚重感与书法庄重性传递商誉，成为顾客信任的视觉契约。</a:t>
                </a:r>
                <a:endParaRPr lang="en-US" dirty="0"/>
              </a:p>
            </p:txBody>
          </p:sp>
        </p:grpSp>
        <p:grpSp>
          <p:nvGrpSpPr>
            <p:cNvPr id="38" name="组合 37">
              <a:extLst>
                <a:ext uri="{FF2B5EF4-FFF2-40B4-BE49-F238E27FC236}">
                  <a16:creationId xmlns:a16="http://schemas.microsoft.com/office/drawing/2014/main" id="{96C0B842-6F94-66A3-3D1F-CCFC9E00F6F1}"/>
                </a:ext>
              </a:extLst>
            </p:cNvPr>
            <p:cNvGrpSpPr/>
            <p:nvPr/>
          </p:nvGrpSpPr>
          <p:grpSpPr>
            <a:xfrm>
              <a:off x="4374743" y="2999395"/>
              <a:ext cx="3440972" cy="3138464"/>
              <a:chOff x="2807006" y="3667020"/>
              <a:chExt cx="2565227" cy="3138464"/>
            </a:xfrm>
          </p:grpSpPr>
          <p:sp>
            <p:nvSpPr>
              <p:cNvPr id="39" name="Number2">
                <a:extLst>
                  <a:ext uri="{FF2B5EF4-FFF2-40B4-BE49-F238E27FC236}">
                    <a16:creationId xmlns:a16="http://schemas.microsoft.com/office/drawing/2014/main" id="{61B10FD6-63AC-5365-AD3C-637FC2D6ACD0}"/>
                  </a:ext>
                </a:extLst>
              </p:cNvPr>
              <p:cNvSpPr txBox="1"/>
              <p:nvPr/>
            </p:nvSpPr>
            <p:spPr>
              <a:xfrm>
                <a:off x="2807006" y="3667020"/>
                <a:ext cx="775872" cy="581894"/>
              </a:xfrm>
              <a:prstGeom prst="rect">
                <a:avLst/>
              </a:prstGeom>
              <a:noFill/>
            </p:spPr>
            <p:txBody>
              <a:bodyPr wrap="none" rtlCol="0" anchor="ctr">
                <a:normAutofit/>
              </a:bodyPr>
              <a:lstStyle/>
              <a:p>
                <a:r>
                  <a:rPr lang="en-US" altLang="zh-CN" sz="3200" b="1" dirty="0">
                    <a:solidFill>
                      <a:schemeClr val="accent1"/>
                    </a:solidFill>
                    <a:cs typeface="+mn-ea"/>
                    <a:sym typeface="+mn-lt"/>
                  </a:rPr>
                  <a:t>2</a:t>
                </a:r>
                <a:endParaRPr lang="zh-CN" altLang="en-US" sz="3200" b="1" dirty="0">
                  <a:solidFill>
                    <a:schemeClr val="accent1"/>
                  </a:solidFill>
                  <a:cs typeface="+mn-ea"/>
                  <a:sym typeface="+mn-lt"/>
                </a:endParaRPr>
              </a:p>
            </p:txBody>
          </p:sp>
          <p:sp>
            <p:nvSpPr>
              <p:cNvPr id="40" name="Bullet2">
                <a:extLst>
                  <a:ext uri="{FF2B5EF4-FFF2-40B4-BE49-F238E27FC236}">
                    <a16:creationId xmlns:a16="http://schemas.microsoft.com/office/drawing/2014/main" id="{227449AC-6378-C0C7-E347-88A552E641C5}"/>
                  </a:ext>
                </a:extLst>
              </p:cNvPr>
              <p:cNvSpPr txBox="1">
                <a:spLocks/>
              </p:cNvSpPr>
              <p:nvPr/>
            </p:nvSpPr>
            <p:spPr>
              <a:xfrm>
                <a:off x="2807006" y="4256433"/>
                <a:ext cx="2565227" cy="745816"/>
              </a:xfrm>
              <a:prstGeom prst="rect">
                <a:avLst/>
              </a:prstGeom>
              <a:noFill/>
            </p:spPr>
            <p:txBody>
              <a:bodyPr wrap="square" anchor="t" anchorCtr="0">
                <a:normAutofit/>
              </a:bodyPr>
              <a:lstStyle>
                <a:defPPr>
                  <a:defRPr lang="zh-CN"/>
                </a:defPPr>
                <a:lvl1pPr marR="0" lvl="0" indent="0" defTabSz="913765" fontAlgn="auto">
                  <a:lnSpc>
                    <a:spcPct val="100000"/>
                  </a:lnSpc>
                  <a:spcBef>
                    <a:spcPts val="0"/>
                  </a:spcBef>
                  <a:spcAft>
                    <a:spcPts val="0"/>
                  </a:spcAft>
                  <a:buClrTx/>
                  <a:buSzPct val="25000"/>
                  <a:buFontTx/>
                  <a:buNone/>
                  <a:defRPr kumimoji="0" sz="2000" b="1" i="0" u="none" strike="noStrike" cap="none" spc="0" normalizeH="0" baseline="0">
                    <a:ln>
                      <a:noFill/>
                    </a:ln>
                    <a:effectLst/>
                    <a:uLnTx/>
                    <a:uFillTx/>
                  </a:defRPr>
                </a:lvl1pPr>
              </a:lstStyle>
              <a:p>
                <a:pPr>
                  <a:lnSpc>
                    <a:spcPct val="120000"/>
                  </a:lnSpc>
                </a:pPr>
                <a:r>
                  <a:rPr lang="zh-CN" altLang="en-US" sz="1600" dirty="0">
                    <a:cs typeface="+mn-ea"/>
                    <a:sym typeface="+mn-lt"/>
                  </a:rPr>
                  <a:t>招牌媒介的演进逻辑</a:t>
                </a:r>
                <a:endParaRPr lang="en-US" dirty="0"/>
              </a:p>
            </p:txBody>
          </p:sp>
          <p:sp>
            <p:nvSpPr>
              <p:cNvPr id="41" name="Text2">
                <a:extLst>
                  <a:ext uri="{FF2B5EF4-FFF2-40B4-BE49-F238E27FC236}">
                    <a16:creationId xmlns:a16="http://schemas.microsoft.com/office/drawing/2014/main" id="{D91529F7-137C-2157-8C64-8DDD04453800}"/>
                  </a:ext>
                </a:extLst>
              </p:cNvPr>
              <p:cNvSpPr txBox="1">
                <a:spLocks/>
              </p:cNvSpPr>
              <p:nvPr/>
            </p:nvSpPr>
            <p:spPr>
              <a:xfrm>
                <a:off x="2807006" y="5009768"/>
                <a:ext cx="2565227" cy="1795716"/>
              </a:xfrm>
              <a:prstGeom prst="rect">
                <a:avLst/>
              </a:prstGeom>
              <a:noFill/>
            </p:spPr>
            <p:txBody>
              <a:bodyPr wrap="square" rtlCol="0" anchor="t" anchorCtr="0">
                <a:normAutofit/>
              </a:bodyPr>
              <a:lstStyle>
                <a:defPPr>
                  <a:defRPr lang="zh-CN"/>
                </a:defPPr>
                <a:lvl1pPr>
                  <a:lnSpc>
                    <a:spcPts val="1500"/>
                  </a:lnSpc>
                  <a:defRPr sz="900"/>
                </a:lvl1pPr>
              </a:lstStyle>
              <a:p>
                <a:pPr>
                  <a:lnSpc>
                    <a:spcPct val="120000"/>
                  </a:lnSpc>
                </a:pPr>
                <a:r>
                  <a:rPr kumimoji="1" lang="zh-CN" altLang="en-US" sz="1200" dirty="0">
                    <a:solidFill>
                      <a:schemeClr val="tx1"/>
                    </a:solidFill>
                    <a:cs typeface="+mn-ea"/>
                    <a:sym typeface="+mn-lt"/>
                  </a:rPr>
                  <a:t>从木质匾额、霓虹灯箱到LED屏与APP图标，招牌形式随技术迭代而更新，但核心始终围绕可识别性、记忆度与情感联结三要素持续优化。</a:t>
                </a:r>
                <a:endParaRPr lang="en-US" dirty="0"/>
              </a:p>
            </p:txBody>
          </p:sp>
        </p:grpSp>
        <p:grpSp>
          <p:nvGrpSpPr>
            <p:cNvPr id="51" name="组合 50">
              <a:extLst>
                <a:ext uri="{FF2B5EF4-FFF2-40B4-BE49-F238E27FC236}">
                  <a16:creationId xmlns:a16="http://schemas.microsoft.com/office/drawing/2014/main" id="{E98EEAE8-AE77-B6DC-19F3-28DC85E286CF}"/>
                </a:ext>
              </a:extLst>
            </p:cNvPr>
            <p:cNvGrpSpPr/>
            <p:nvPr/>
          </p:nvGrpSpPr>
          <p:grpSpPr>
            <a:xfrm>
              <a:off x="8077928" y="2999395"/>
              <a:ext cx="3440972" cy="3138464"/>
              <a:chOff x="5692115" y="3667020"/>
              <a:chExt cx="2565227" cy="3138464"/>
            </a:xfrm>
          </p:grpSpPr>
          <p:sp>
            <p:nvSpPr>
              <p:cNvPr id="52" name="Number3">
                <a:extLst>
                  <a:ext uri="{FF2B5EF4-FFF2-40B4-BE49-F238E27FC236}">
                    <a16:creationId xmlns:a16="http://schemas.microsoft.com/office/drawing/2014/main" id="{18DC4CEA-5317-1E11-ABC5-1036F96AA2F8}"/>
                  </a:ext>
                </a:extLst>
              </p:cNvPr>
              <p:cNvSpPr txBox="1"/>
              <p:nvPr/>
            </p:nvSpPr>
            <p:spPr>
              <a:xfrm>
                <a:off x="5692115" y="3667020"/>
                <a:ext cx="775872" cy="581894"/>
              </a:xfrm>
              <a:prstGeom prst="rect">
                <a:avLst/>
              </a:prstGeom>
              <a:noFill/>
            </p:spPr>
            <p:txBody>
              <a:bodyPr wrap="none" rtlCol="0" anchor="ctr">
                <a:normAutofit/>
              </a:bodyPr>
              <a:lstStyle/>
              <a:p>
                <a:r>
                  <a:rPr lang="en-US" altLang="zh-CN" sz="3200" b="1" dirty="0">
                    <a:solidFill>
                      <a:schemeClr val="accent1"/>
                    </a:solidFill>
                    <a:cs typeface="+mn-ea"/>
                    <a:sym typeface="+mn-lt"/>
                  </a:rPr>
                  <a:t>3</a:t>
                </a:r>
                <a:endParaRPr lang="zh-CN" altLang="en-US" sz="3200" b="1" dirty="0">
                  <a:solidFill>
                    <a:schemeClr val="accent1"/>
                  </a:solidFill>
                  <a:cs typeface="+mn-ea"/>
                  <a:sym typeface="+mn-lt"/>
                </a:endParaRPr>
              </a:p>
            </p:txBody>
          </p:sp>
          <p:sp>
            <p:nvSpPr>
              <p:cNvPr id="53" name="Bullet3">
                <a:extLst>
                  <a:ext uri="{FF2B5EF4-FFF2-40B4-BE49-F238E27FC236}">
                    <a16:creationId xmlns:a16="http://schemas.microsoft.com/office/drawing/2014/main" id="{26F320E2-A80E-3BBA-5720-719628FA1686}"/>
                  </a:ext>
                </a:extLst>
              </p:cNvPr>
              <p:cNvSpPr txBox="1">
                <a:spLocks/>
              </p:cNvSpPr>
              <p:nvPr/>
            </p:nvSpPr>
            <p:spPr>
              <a:xfrm>
                <a:off x="5692115" y="4256433"/>
                <a:ext cx="2565227" cy="745816"/>
              </a:xfrm>
              <a:prstGeom prst="rect">
                <a:avLst/>
              </a:prstGeom>
              <a:noFill/>
            </p:spPr>
            <p:txBody>
              <a:bodyPr wrap="square" anchor="t" anchorCtr="0">
                <a:normAutofit/>
              </a:bodyPr>
              <a:lstStyle>
                <a:defPPr>
                  <a:defRPr lang="zh-CN"/>
                </a:defPPr>
                <a:lvl1pPr marR="0" lvl="0" indent="0" defTabSz="913765" fontAlgn="auto">
                  <a:lnSpc>
                    <a:spcPct val="100000"/>
                  </a:lnSpc>
                  <a:spcBef>
                    <a:spcPts val="0"/>
                  </a:spcBef>
                  <a:spcAft>
                    <a:spcPts val="0"/>
                  </a:spcAft>
                  <a:buClrTx/>
                  <a:buSzPct val="25000"/>
                  <a:buFontTx/>
                  <a:buNone/>
                  <a:defRPr kumimoji="0" sz="2000" b="1" i="0" u="none" strike="noStrike" cap="none" spc="0" normalizeH="0" baseline="0">
                    <a:ln>
                      <a:noFill/>
                    </a:ln>
                    <a:effectLst/>
                    <a:uLnTx/>
                    <a:uFillTx/>
                  </a:defRPr>
                </a:lvl1pPr>
              </a:lstStyle>
              <a:p>
                <a:pPr>
                  <a:lnSpc>
                    <a:spcPct val="120000"/>
                  </a:lnSpc>
                </a:pPr>
                <a:r>
                  <a:rPr lang="zh-CN" altLang="en-US" sz="1600" dirty="0">
                    <a:cs typeface="+mn-ea"/>
                    <a:sym typeface="+mn-lt"/>
                  </a:rPr>
                  <a:t>互联网时代善意表达</a:t>
                </a:r>
                <a:endParaRPr lang="en-US" dirty="0"/>
              </a:p>
            </p:txBody>
          </p:sp>
          <p:sp>
            <p:nvSpPr>
              <p:cNvPr id="57" name="Text3">
                <a:extLst>
                  <a:ext uri="{FF2B5EF4-FFF2-40B4-BE49-F238E27FC236}">
                    <a16:creationId xmlns:a16="http://schemas.microsoft.com/office/drawing/2014/main" id="{BB6C7FDC-F7DC-84FB-1BF9-69A719F2E53A}"/>
                  </a:ext>
                </a:extLst>
              </p:cNvPr>
              <p:cNvSpPr txBox="1">
                <a:spLocks/>
              </p:cNvSpPr>
              <p:nvPr/>
            </p:nvSpPr>
            <p:spPr>
              <a:xfrm>
                <a:off x="5692115" y="5009768"/>
                <a:ext cx="2565227" cy="1795716"/>
              </a:xfrm>
              <a:prstGeom prst="rect">
                <a:avLst/>
              </a:prstGeom>
              <a:noFill/>
            </p:spPr>
            <p:txBody>
              <a:bodyPr wrap="square" rtlCol="0" anchor="t" anchorCtr="0">
                <a:normAutofit/>
              </a:bodyPr>
              <a:lstStyle>
                <a:defPPr>
                  <a:defRPr lang="zh-CN"/>
                </a:defPPr>
                <a:lvl1pPr>
                  <a:lnSpc>
                    <a:spcPts val="1500"/>
                  </a:lnSpc>
                  <a:defRPr sz="900"/>
                </a:lvl1pPr>
              </a:lstStyle>
              <a:p>
                <a:pPr>
                  <a:lnSpc>
                    <a:spcPct val="120000"/>
                  </a:lnSpc>
                </a:pPr>
                <a:r>
                  <a:rPr kumimoji="1" lang="zh-CN" altLang="en-US" sz="1200" dirty="0">
                    <a:solidFill>
                      <a:schemeClr val="tx1"/>
                    </a:solidFill>
                    <a:cs typeface="+mn-ea"/>
                    <a:sym typeface="+mn-lt"/>
                  </a:rPr>
                  <a:t>当代品牌标志通过极简图形、温暖色调与交互设计传递善意，如使用手绘风格、圆角造型及无障碍配色，让数字标识延续传统人文温度。</a:t>
                </a:r>
                <a:endParaRPr lang="en-US" dirty="0"/>
              </a:p>
            </p:txBody>
          </p:sp>
        </p:grpSp>
      </p:grpSp>
      <p:sp>
        <p:nvSpPr>
          <p:cNvPr id="3" name="标题 4294967294"/>
          <p:cNvSpPr>
            <a:spLocks noGrp="1"/>
          </p:cNvSpPr>
          <p:nvPr>
            <p:ph type="title" hasCustomPrompt="1"/>
          </p:nvPr>
        </p:nvSpPr>
        <p:spPr/>
        <p:txBody>
          <a:bodyPr>
            <a:normAutofit fontScale="90000"/>
          </a:bodyPr>
          <a:lstStyle/>
          <a:p>
            <a:r>
              <a:rPr lang="zh-CN" altLang="en-US" dirty="0"/>
              <a:t>招牌形式在不断变化,从木匾到互联网品牌标志,真正不变的是诚信与善意.</a:t>
            </a:r>
            <a:endParaRPr lang="en-US" dirty="0"/>
          </a:p>
        </p:txBody>
      </p:sp>
    </p:spTree>
    <p:custDataLst>
      <p:tags r:id="rId1"/>
    </p:custDataLst>
  </p:cSld>
  <p:clrMapOvr>
    <a:masterClrMapping/>
  </p:clrMapOvr>
  <p:transition spd="slow">
    <p:cover/>
  </p:transition>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4" name="标题 23"/>
          <p:cNvSpPr>
            <a:spLocks noGrp="1"/>
          </p:cNvSpPr>
          <p:nvPr>
            <p:ph type="title" hasCustomPrompt="1"/>
          </p:nvPr>
        </p:nvSpPr>
        <p:spPr/>
        <p:txBody>
          <a:bodyPr/>
          <a:lstStyle/>
          <a:p>
            <a:r>
              <a:rPr lang="zh-CN" altLang="en-US" dirty="0"/>
              <a:t>谢谢观看</a:t>
            </a:r>
            <a:endParaRPr lang="en-US" dirty="0"/>
          </a:p>
        </p:txBody>
      </p:sp>
      <p:sp>
        <p:nvSpPr>
          <p:cNvPr id="25" name="文本占位符 24"/>
          <p:cNvSpPr>
            <a:spLocks noGrp="1"/>
          </p:cNvSpPr>
          <p:nvPr>
            <p:ph type="body" sz="quarter" idx="13" hasCustomPrompt="1"/>
          </p:nvPr>
        </p:nvSpPr>
        <p:spPr/>
        <p:txBody>
          <a:bodyPr/>
          <a:lstStyle/>
          <a:p>
            <a:r>
              <a:rPr lang="zh-CN" altLang="en-US" dirty="0"/>
              <a:t>iSlide AI</a:t>
            </a:r>
            <a:endParaRPr lang="en-US" dirty="0"/>
          </a:p>
        </p:txBody>
      </p:sp>
      <p:sp>
        <p:nvSpPr>
          <p:cNvPr id="26" name="文本占位符 25"/>
          <p:cNvSpPr>
            <a:spLocks noGrp="1"/>
          </p:cNvSpPr>
          <p:nvPr>
            <p:ph type="body" sz="quarter" idx="14" hasCustomPrompt="1"/>
          </p:nvPr>
        </p:nvSpPr>
        <p:spPr/>
        <p:txBody>
          <a:bodyPr/>
          <a:lstStyle/>
          <a:p>
            <a:r>
              <a:rPr lang="zh-CN" altLang="en-US" dirty="0"/>
              <a:t>2026/3/16</a:t>
            </a:r>
            <a:endParaRPr lang="en-US" dirty="0"/>
          </a:p>
        </p:txBody>
      </p:sp>
    </p:spTree>
  </p:cSld>
  <p:clrMapOvr>
    <a:masterClrMapping/>
  </p:clrMapOvr>
  <p:transition spd="slow">
    <p:cove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占位符 3"/>
          <p:cNvSpPr>
            <a:spLocks noGrp="1"/>
          </p:cNvSpPr>
          <p:nvPr>
            <p:ph type="body" sz="quarter" idx="13" hasCustomPrompt="1"/>
          </p:nvPr>
        </p:nvSpPr>
        <p:spPr/>
        <p:txBody>
          <a:bodyPr/>
          <a:lstStyle/>
          <a:p>
            <a:r>
              <a:rPr lang="zh-CN" altLang="en-US"/>
              <a:t>iSlide AI</a:t>
            </a:r>
            <a:endParaRPr lang="en-US" dirty="0"/>
          </a:p>
        </p:txBody>
      </p:sp>
      <p:sp>
        <p:nvSpPr>
          <p:cNvPr id="10" name="矩形 9">
            <a:extLst>
              <a:ext uri="{FF2B5EF4-FFF2-40B4-BE49-F238E27FC236}">
                <a16:creationId xmlns:a16="http://schemas.microsoft.com/office/drawing/2014/main" id="{F8F41188-E69F-642F-4627-CFDC19985DF0}"/>
              </a:ext>
            </a:extLst>
          </p:cNvPr>
          <p:cNvSpPr/>
          <p:nvPr/>
        </p:nvSpPr>
        <p:spPr>
          <a:xfrm>
            <a:off x="1072954" y="5359949"/>
            <a:ext cx="773263" cy="43996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a:extLst>
              <a:ext uri="{FF2B5EF4-FFF2-40B4-BE49-F238E27FC236}">
                <a16:creationId xmlns:a16="http://schemas.microsoft.com/office/drawing/2014/main" id="{22201081-CBF4-6911-E993-7438B0197FF2}"/>
              </a:ext>
            </a:extLst>
          </p:cNvPr>
          <p:cNvSpPr txBox="1"/>
          <p:nvPr/>
        </p:nvSpPr>
        <p:spPr>
          <a:xfrm>
            <a:off x="1072954" y="5359949"/>
            <a:ext cx="1948920" cy="307777"/>
          </a:xfrm>
          <a:prstGeom prst="rect">
            <a:avLst/>
          </a:prstGeom>
          <a:noFill/>
        </p:spPr>
        <p:txBody>
          <a:bodyPr wrap="square" rtlCol="0">
            <a:spAutoFit/>
          </a:bodyPr>
          <a:lstStyle/>
          <a:p>
            <a:r>
              <a:rPr lang="en-US" altLang="zh-CN" sz="1400" dirty="0"/>
              <a:t>iSlide AI, </a:t>
            </a:r>
            <a:r>
              <a:rPr lang="en-US" altLang="zh-CN" sz="1400" dirty="0" err="1"/>
              <a:t>Aerouarow</a:t>
            </a:r>
            <a:endParaRPr lang="zh-CN" altLang="en-US" sz="1400" dirty="0"/>
          </a:p>
        </p:txBody>
      </p:sp>
      <p:sp>
        <p:nvSpPr>
          <p:cNvPr id="12" name="文本框 11">
            <a:extLst>
              <a:ext uri="{FF2B5EF4-FFF2-40B4-BE49-F238E27FC236}">
                <a16:creationId xmlns:a16="http://schemas.microsoft.com/office/drawing/2014/main" id="{3A216593-4804-D663-D7B3-013D30EB3779}"/>
              </a:ext>
            </a:extLst>
          </p:cNvPr>
          <p:cNvSpPr txBox="1"/>
          <p:nvPr/>
        </p:nvSpPr>
        <p:spPr>
          <a:xfrm>
            <a:off x="147961" y="6417782"/>
            <a:ext cx="3370302" cy="307777"/>
          </a:xfrm>
          <a:prstGeom prst="rect">
            <a:avLst/>
          </a:prstGeom>
          <a:noFill/>
        </p:spPr>
        <p:txBody>
          <a:bodyPr wrap="square" rtlCol="0">
            <a:spAutoFit/>
          </a:bodyPr>
          <a:lstStyle/>
          <a:p>
            <a:r>
              <a:rPr lang="en-US" altLang="zh-CN" sz="1400" dirty="0"/>
              <a:t>Made by: iSlide, </a:t>
            </a:r>
            <a:r>
              <a:rPr lang="en-US" altLang="zh-CN" sz="1400" dirty="0" err="1"/>
              <a:t>Aerouarow</a:t>
            </a:r>
            <a:endParaRPr lang="zh-CN" altLang="en-US" sz="1400" dirty="0"/>
          </a:p>
        </p:txBody>
      </p:sp>
      <p:sp>
        <p:nvSpPr>
          <p:cNvPr id="13" name="矩形 12">
            <a:extLst>
              <a:ext uri="{FF2B5EF4-FFF2-40B4-BE49-F238E27FC236}">
                <a16:creationId xmlns:a16="http://schemas.microsoft.com/office/drawing/2014/main" id="{400BDEB6-18FB-E6AC-2D15-23014C2D74D8}"/>
              </a:ext>
            </a:extLst>
          </p:cNvPr>
          <p:cNvSpPr/>
          <p:nvPr/>
        </p:nvSpPr>
        <p:spPr>
          <a:xfrm>
            <a:off x="3021874" y="5286103"/>
            <a:ext cx="623606" cy="513806"/>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占位符 6"/>
          <p:cNvSpPr>
            <a:spLocks noGrp="1"/>
          </p:cNvSpPr>
          <p:nvPr>
            <p:ph type="body" sz="quarter" idx="14" hasCustomPrompt="1"/>
          </p:nvPr>
        </p:nvSpPr>
        <p:spPr>
          <a:xfrm>
            <a:off x="2921290" y="5359949"/>
            <a:ext cx="2056820" cy="375202"/>
          </a:xfrm>
        </p:spPr>
        <p:txBody>
          <a:bodyPr/>
          <a:lstStyle/>
          <a:p>
            <a:r>
              <a:rPr lang="zh-CN" altLang="en-US" dirty="0"/>
              <a:t>2026/3/16</a:t>
            </a:r>
            <a:endParaRPr lang="en-US" dirty="0"/>
          </a:p>
        </p:txBody>
      </p:sp>
      <p:sp>
        <p:nvSpPr>
          <p:cNvPr id="14" name="矩形 13">
            <a:extLst>
              <a:ext uri="{FF2B5EF4-FFF2-40B4-BE49-F238E27FC236}">
                <a16:creationId xmlns:a16="http://schemas.microsoft.com/office/drawing/2014/main" id="{E2C71CDC-2446-419E-3E60-557716A5B916}"/>
              </a:ext>
            </a:extLst>
          </p:cNvPr>
          <p:cNvSpPr/>
          <p:nvPr/>
        </p:nvSpPr>
        <p:spPr>
          <a:xfrm>
            <a:off x="6453051" y="470263"/>
            <a:ext cx="3892732" cy="844731"/>
          </a:xfrm>
          <a:prstGeom prst="rect">
            <a:avLst/>
          </a:prstGeom>
          <a:solidFill>
            <a:srgbClr val="F2FAF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标题 7">
            <a:extLst>
              <a:ext uri="{FF2B5EF4-FFF2-40B4-BE49-F238E27FC236}">
                <a16:creationId xmlns:a16="http://schemas.microsoft.com/office/drawing/2014/main" id="{6678E21F-114A-0945-AA95-B1AAC505E632}"/>
              </a:ext>
            </a:extLst>
          </p:cNvPr>
          <p:cNvSpPr>
            <a:spLocks noGrp="1"/>
          </p:cNvSpPr>
          <p:nvPr>
            <p:ph type="ctrTitle"/>
          </p:nvPr>
        </p:nvSpPr>
        <p:spPr/>
        <p:txBody>
          <a:bodyPr/>
          <a:lstStyle/>
          <a:p>
            <a:r>
              <a:rPr lang="zh-CN" altLang="en-US" dirty="0"/>
              <a:t>谢谢观看！</a:t>
            </a:r>
          </a:p>
        </p:txBody>
      </p:sp>
    </p:spTree>
    <p:extLst>
      <p:ext uri="{BB962C8B-B14F-4D97-AF65-F5344CB8AC3E}">
        <p14:creationId xmlns:p14="http://schemas.microsoft.com/office/powerpoint/2010/main" val="247221730"/>
      </p:ext>
    </p:extLst>
  </p:cSld>
  <p:clrMapOvr>
    <a:masterClrMapping/>
  </p:clrMapOvr>
  <mc:AlternateContent xmlns:mc="http://schemas.openxmlformats.org/markup-compatibility/2006">
    <mc:Choice xmlns:p14="http://schemas.microsoft.com/office/powerpoint/2010/main" Requires="p14">
      <p:transition spd="slow" p14:dur="1500">
        <p:cover/>
      </p:transition>
    </mc:Choice>
    <mc:Fallback>
      <p:transition spd="slow">
        <p:cov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97ebf136-df93-41d3-ba8e-a92458008724.source.5.zh-Hans.pptx">
            <a:extLst>
              <a:ext uri="{FF2B5EF4-FFF2-40B4-BE49-F238E27FC236}">
                <a16:creationId xmlns:a16="http://schemas.microsoft.com/office/drawing/2014/main" id="{133FBC29-72D8-DCE4-9DF3-B8AD6A20C109}"/>
              </a:ext>
            </a:extLst>
          </p:cNvPr>
          <p:cNvGrpSpPr/>
          <p:nvPr/>
        </p:nvGrpSpPr>
        <p:grpSpPr>
          <a:xfrm>
            <a:off x="660400" y="1130301"/>
            <a:ext cx="10858500" cy="4286622"/>
            <a:chOff x="660400" y="1130301"/>
            <a:chExt cx="10858500" cy="4286622"/>
          </a:xfrm>
        </p:grpSpPr>
        <p:sp>
          <p:nvSpPr>
            <p:cNvPr id="4" name="Title">
              <a:extLst>
                <a:ext uri="{FF2B5EF4-FFF2-40B4-BE49-F238E27FC236}">
                  <a16:creationId xmlns:a16="http://schemas.microsoft.com/office/drawing/2014/main" id="{EC4779FC-0DB6-0D03-4520-A5A901F5BC21}"/>
                </a:ext>
              </a:extLst>
            </p:cNvPr>
            <p:cNvSpPr txBox="1"/>
            <p:nvPr/>
          </p:nvSpPr>
          <p:spPr>
            <a:xfrm>
              <a:off x="660400" y="1130301"/>
              <a:ext cx="4876801" cy="1086846"/>
            </a:xfrm>
            <a:prstGeom prst="rect">
              <a:avLst/>
            </a:prstGeom>
            <a:noFill/>
          </p:spPr>
          <p:txBody>
            <a:bodyPr wrap="square" rtlCol="0">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zh-CN" altLang="en-US" sz="3600" b="1" i="0" u="none" strike="noStrike" kern="1200" cap="none" spc="0" normalizeH="0" baseline="0" noProof="0" dirty="0">
                  <a:ln>
                    <a:noFill/>
                  </a:ln>
                  <a:solidFill>
                    <a:srgbClr val="000000"/>
                  </a:solidFill>
                  <a:effectLst/>
                  <a:uLnTx/>
                  <a:uFillTx/>
                  <a:latin typeface="Arial"/>
                  <a:ea typeface="微软雅黑"/>
                  <a:cs typeface="+mn-cs"/>
                </a:rPr>
                <a:t>目录</a:t>
              </a:r>
              <a:endParaRPr lang="en-US" dirty="0"/>
            </a:p>
          </p:txBody>
        </p:sp>
        <p:grpSp>
          <p:nvGrpSpPr>
            <p:cNvPr id="16" name="组合 15">
              <a:extLst>
                <a:ext uri="{FF2B5EF4-FFF2-40B4-BE49-F238E27FC236}">
                  <a16:creationId xmlns:a16="http://schemas.microsoft.com/office/drawing/2014/main" id="{AC8C9B37-888F-4484-491D-936B3743785F}"/>
                </a:ext>
              </a:extLst>
            </p:cNvPr>
            <p:cNvGrpSpPr/>
            <p:nvPr/>
          </p:nvGrpSpPr>
          <p:grpSpPr>
            <a:xfrm>
              <a:off x="660400" y="2711823"/>
              <a:ext cx="1906281" cy="2705100"/>
              <a:chOff x="660400" y="2711823"/>
              <a:chExt cx="1906281" cy="2705100"/>
            </a:xfrm>
          </p:grpSpPr>
          <p:sp>
            <p:nvSpPr>
              <p:cNvPr id="18" name="Bullet1">
                <a:extLst>
                  <a:ext uri="{FF2B5EF4-FFF2-40B4-BE49-F238E27FC236}">
                    <a16:creationId xmlns:a16="http://schemas.microsoft.com/office/drawing/2014/main" id="{942CD15B-8F3E-3AFE-BE50-452CF55FE01E}"/>
                  </a:ext>
                </a:extLst>
              </p:cNvPr>
              <p:cNvSpPr/>
              <p:nvPr/>
            </p:nvSpPr>
            <p:spPr>
              <a:xfrm>
                <a:off x="660400" y="2981823"/>
                <a:ext cx="1906281" cy="2435100"/>
              </a:xfrm>
              <a:prstGeom prst="roundRect">
                <a:avLst>
                  <a:gd name="adj" fmla="val 4573"/>
                </a:avLst>
              </a:prstGeom>
              <a:solidFill>
                <a:schemeClr val="bg1"/>
              </a:solidFill>
              <a:ln w="12700" cap="flat">
                <a:solidFill>
                  <a:schemeClr val="accent1"/>
                </a:solidFill>
                <a:prstDash val="solid"/>
                <a:miter/>
              </a:ln>
              <a:effectLst>
                <a:outerShdw dist="50800" dir="2700000" algn="ctr" rotWithShape="0">
                  <a:schemeClr val="accent1"/>
                </a:outerShdw>
              </a:effectLst>
            </p:spPr>
            <p:txBody>
              <a:bodyPr wrap="square" rtlCol="0" anchor="ctr" anchorCtr="1">
                <a:normAutofit/>
              </a:bodyPr>
              <a:lstStyle/>
              <a:p>
                <a:pPr algn="ctr"/>
                <a:r>
                  <a:rPr lang="zh-CN" altLang="en-US" b="1" dirty="0"/>
                  <a:t>引言</a:t>
                </a:r>
                <a:endParaRPr lang="en-US" dirty="0"/>
              </a:p>
            </p:txBody>
          </p:sp>
          <p:sp>
            <p:nvSpPr>
              <p:cNvPr id="20" name="Number1">
                <a:extLst>
                  <a:ext uri="{FF2B5EF4-FFF2-40B4-BE49-F238E27FC236}">
                    <a16:creationId xmlns:a16="http://schemas.microsoft.com/office/drawing/2014/main" id="{70AC1A53-12E6-FC07-520D-4C7A94015F53}"/>
                  </a:ext>
                </a:extLst>
              </p:cNvPr>
              <p:cNvSpPr txBox="1"/>
              <p:nvPr/>
            </p:nvSpPr>
            <p:spPr>
              <a:xfrm>
                <a:off x="1384676" y="2711823"/>
                <a:ext cx="540000" cy="540000"/>
              </a:xfrm>
              <a:prstGeom prst="roundRect">
                <a:avLst>
                  <a:gd name="adj" fmla="val 50000"/>
                </a:avLst>
              </a:prstGeom>
              <a:solidFill>
                <a:schemeClr val="accent1"/>
              </a:solidFill>
            </p:spPr>
            <p:txBody>
              <a:bodyPr wrap="none" lIns="91440" tIns="45720" rIns="91440" bIns="45720" rtlCol="0" anchor="ctr" anchorCtr="1">
                <a:normAutofit/>
              </a:bodyPr>
              <a:lstStyle/>
              <a:p>
                <a:pPr algn="ctr"/>
                <a:r>
                  <a:rPr kumimoji="1" lang="en-US" altLang="zh-CN" sz="1600" b="1" dirty="0">
                    <a:solidFill>
                      <a:srgbClr val="FFFFFF"/>
                    </a:solidFill>
                  </a:rPr>
                  <a:t>1</a:t>
                </a:r>
                <a:endParaRPr kumimoji="1" lang="zh-CN" altLang="en-US" sz="1600" b="1" dirty="0">
                  <a:solidFill>
                    <a:srgbClr val="FFFFFF"/>
                  </a:solidFill>
                </a:endParaRPr>
              </a:p>
            </p:txBody>
          </p:sp>
        </p:grpSp>
        <p:grpSp>
          <p:nvGrpSpPr>
            <p:cNvPr id="19" name="组合 18">
              <a:extLst>
                <a:ext uri="{FF2B5EF4-FFF2-40B4-BE49-F238E27FC236}">
                  <a16:creationId xmlns:a16="http://schemas.microsoft.com/office/drawing/2014/main" id="{98FCA3F3-15E0-6098-B81D-56F124D36727}"/>
                </a:ext>
              </a:extLst>
            </p:cNvPr>
            <p:cNvGrpSpPr/>
            <p:nvPr/>
          </p:nvGrpSpPr>
          <p:grpSpPr>
            <a:xfrm>
              <a:off x="2898455" y="2711823"/>
              <a:ext cx="1906281" cy="2705100"/>
              <a:chOff x="2898455" y="2711823"/>
              <a:chExt cx="1906281" cy="2705100"/>
            </a:xfrm>
          </p:grpSpPr>
          <p:sp>
            <p:nvSpPr>
              <p:cNvPr id="15" name="Bullet2">
                <a:extLst>
                  <a:ext uri="{FF2B5EF4-FFF2-40B4-BE49-F238E27FC236}">
                    <a16:creationId xmlns:a16="http://schemas.microsoft.com/office/drawing/2014/main" id="{2D713150-498A-C87C-96B8-2B731A9CE37E}"/>
                  </a:ext>
                </a:extLst>
              </p:cNvPr>
              <p:cNvSpPr/>
              <p:nvPr/>
            </p:nvSpPr>
            <p:spPr>
              <a:xfrm>
                <a:off x="2898455" y="2981823"/>
                <a:ext cx="1906281" cy="2435100"/>
              </a:xfrm>
              <a:prstGeom prst="roundRect">
                <a:avLst>
                  <a:gd name="adj" fmla="val 4573"/>
                </a:avLst>
              </a:prstGeom>
              <a:solidFill>
                <a:schemeClr val="bg1"/>
              </a:solidFill>
              <a:ln w="12700" cap="flat">
                <a:solidFill>
                  <a:schemeClr val="accent1"/>
                </a:solidFill>
                <a:prstDash val="solid"/>
                <a:miter/>
              </a:ln>
              <a:effectLst>
                <a:outerShdw dist="50800" dir="2700000" algn="ctr" rotWithShape="0">
                  <a:schemeClr val="accent1"/>
                </a:outerShdw>
              </a:effectLst>
            </p:spPr>
            <p:txBody>
              <a:bodyPr wrap="square" rtlCol="0" anchor="ctr" anchorCtr="1">
                <a:normAutofit/>
              </a:bodyPr>
              <a:lstStyle/>
              <a:p>
                <a:pPr algn="ctr"/>
                <a:r>
                  <a:rPr lang="zh-CN" altLang="en-US" b="1" dirty="0"/>
                  <a:t>老字号品牌招牌</a:t>
                </a:r>
                <a:endParaRPr lang="en-US" dirty="0"/>
              </a:p>
            </p:txBody>
          </p:sp>
          <p:sp>
            <p:nvSpPr>
              <p:cNvPr id="17" name="Number2">
                <a:extLst>
                  <a:ext uri="{FF2B5EF4-FFF2-40B4-BE49-F238E27FC236}">
                    <a16:creationId xmlns:a16="http://schemas.microsoft.com/office/drawing/2014/main" id="{C121EE5A-518D-CFF9-6A40-BFC5EA40A6C0}"/>
                  </a:ext>
                </a:extLst>
              </p:cNvPr>
              <p:cNvSpPr txBox="1"/>
              <p:nvPr/>
            </p:nvSpPr>
            <p:spPr>
              <a:xfrm>
                <a:off x="3622731" y="2711823"/>
                <a:ext cx="540000" cy="540000"/>
              </a:xfrm>
              <a:prstGeom prst="roundRect">
                <a:avLst>
                  <a:gd name="adj" fmla="val 50000"/>
                </a:avLst>
              </a:prstGeom>
              <a:solidFill>
                <a:schemeClr val="accent1"/>
              </a:solidFill>
            </p:spPr>
            <p:txBody>
              <a:bodyPr wrap="none" lIns="91440" tIns="45720" rIns="91440" bIns="45720" rtlCol="0" anchor="ctr" anchorCtr="1">
                <a:normAutofit/>
              </a:bodyPr>
              <a:lstStyle>
                <a:defPPr>
                  <a:defRPr lang="zh-CN"/>
                </a:defPPr>
                <a:lvl1pPr algn="ctr">
                  <a:defRPr kumimoji="1" sz="1600" b="1">
                    <a:solidFill>
                      <a:srgbClr val="FFFFFF"/>
                    </a:solidFill>
                  </a:defRPr>
                </a:lvl1pPr>
              </a:lstStyle>
              <a:p>
                <a:r>
                  <a:rPr lang="en-US" altLang="zh-CN"/>
                  <a:t>2</a:t>
                </a:r>
                <a:endParaRPr lang="zh-CN" altLang="en-US" dirty="0"/>
              </a:p>
            </p:txBody>
          </p:sp>
        </p:grpSp>
        <p:grpSp>
          <p:nvGrpSpPr>
            <p:cNvPr id="21" name="组合 20">
              <a:extLst>
                <a:ext uri="{FF2B5EF4-FFF2-40B4-BE49-F238E27FC236}">
                  <a16:creationId xmlns:a16="http://schemas.microsoft.com/office/drawing/2014/main" id="{7E40DC95-3D5E-18BC-7D11-63D99590D834}"/>
                </a:ext>
              </a:extLst>
            </p:cNvPr>
            <p:cNvGrpSpPr/>
            <p:nvPr/>
          </p:nvGrpSpPr>
          <p:grpSpPr>
            <a:xfrm>
              <a:off x="5136509" y="2711823"/>
              <a:ext cx="1906281" cy="2705100"/>
              <a:chOff x="5136509" y="2711823"/>
              <a:chExt cx="1906281" cy="2705100"/>
            </a:xfrm>
          </p:grpSpPr>
          <p:sp>
            <p:nvSpPr>
              <p:cNvPr id="12" name="Bullet3">
                <a:extLst>
                  <a:ext uri="{FF2B5EF4-FFF2-40B4-BE49-F238E27FC236}">
                    <a16:creationId xmlns:a16="http://schemas.microsoft.com/office/drawing/2014/main" id="{E44E52BC-D1E2-E472-51CB-FE9115A67548}"/>
                  </a:ext>
                </a:extLst>
              </p:cNvPr>
              <p:cNvSpPr/>
              <p:nvPr/>
            </p:nvSpPr>
            <p:spPr>
              <a:xfrm>
                <a:off x="5136509" y="2981823"/>
                <a:ext cx="1906281" cy="2435100"/>
              </a:xfrm>
              <a:prstGeom prst="roundRect">
                <a:avLst>
                  <a:gd name="adj" fmla="val 4573"/>
                </a:avLst>
              </a:prstGeom>
              <a:solidFill>
                <a:schemeClr val="bg1"/>
              </a:solidFill>
              <a:ln w="12700" cap="flat">
                <a:solidFill>
                  <a:schemeClr val="accent1"/>
                </a:solidFill>
                <a:prstDash val="solid"/>
                <a:miter/>
              </a:ln>
              <a:effectLst>
                <a:outerShdw dist="50800" dir="2700000" algn="ctr" rotWithShape="0">
                  <a:schemeClr val="accent1"/>
                </a:outerShdw>
              </a:effectLst>
            </p:spPr>
            <p:txBody>
              <a:bodyPr wrap="square" rtlCol="0" anchor="ctr" anchorCtr="1">
                <a:normAutofit/>
              </a:bodyPr>
              <a:lstStyle/>
              <a:p>
                <a:pPr algn="ctr"/>
                <a:r>
                  <a:rPr lang="zh-CN" altLang="en-US" b="1" dirty="0"/>
                  <a:t>现代商业品牌招牌</a:t>
                </a:r>
                <a:endParaRPr lang="en-US" dirty="0"/>
              </a:p>
            </p:txBody>
          </p:sp>
          <p:sp>
            <p:nvSpPr>
              <p:cNvPr id="14" name="Number3">
                <a:extLst>
                  <a:ext uri="{FF2B5EF4-FFF2-40B4-BE49-F238E27FC236}">
                    <a16:creationId xmlns:a16="http://schemas.microsoft.com/office/drawing/2014/main" id="{4585BB0A-CAD2-2E03-0E60-6601CBF07201}"/>
                  </a:ext>
                </a:extLst>
              </p:cNvPr>
              <p:cNvSpPr txBox="1"/>
              <p:nvPr/>
            </p:nvSpPr>
            <p:spPr>
              <a:xfrm>
                <a:off x="5860785" y="2711823"/>
                <a:ext cx="540000" cy="540000"/>
              </a:xfrm>
              <a:prstGeom prst="roundRect">
                <a:avLst>
                  <a:gd name="adj" fmla="val 50000"/>
                </a:avLst>
              </a:prstGeom>
              <a:solidFill>
                <a:schemeClr val="accent1"/>
              </a:solidFill>
            </p:spPr>
            <p:txBody>
              <a:bodyPr wrap="none" lIns="91440" tIns="45720" rIns="91440" bIns="45720" rtlCol="0" anchor="ctr" anchorCtr="1">
                <a:normAutofit/>
              </a:bodyPr>
              <a:lstStyle/>
              <a:p>
                <a:pPr algn="ctr"/>
                <a:r>
                  <a:rPr kumimoji="1" lang="en-US" altLang="zh-CN" sz="1600" b="1">
                    <a:solidFill>
                      <a:srgbClr val="FFFFFF"/>
                    </a:solidFill>
                  </a:rPr>
                  <a:t>3</a:t>
                </a:r>
                <a:endParaRPr kumimoji="1" lang="zh-CN" altLang="en-US" sz="1600" b="1" dirty="0">
                  <a:solidFill>
                    <a:srgbClr val="FFFFFF"/>
                  </a:solidFill>
                </a:endParaRPr>
              </a:p>
            </p:txBody>
          </p:sp>
        </p:grpSp>
        <p:grpSp>
          <p:nvGrpSpPr>
            <p:cNvPr id="22" name="组合 21">
              <a:extLst>
                <a:ext uri="{FF2B5EF4-FFF2-40B4-BE49-F238E27FC236}">
                  <a16:creationId xmlns:a16="http://schemas.microsoft.com/office/drawing/2014/main" id="{3A836E80-F64F-5B2D-F387-31AD9B07A6A4}"/>
                </a:ext>
              </a:extLst>
            </p:cNvPr>
            <p:cNvGrpSpPr/>
            <p:nvPr/>
          </p:nvGrpSpPr>
          <p:grpSpPr>
            <a:xfrm>
              <a:off x="7374564" y="2711823"/>
              <a:ext cx="1906281" cy="2705100"/>
              <a:chOff x="7374564" y="2711823"/>
              <a:chExt cx="1906281" cy="2705100"/>
            </a:xfrm>
          </p:grpSpPr>
          <p:sp>
            <p:nvSpPr>
              <p:cNvPr id="9" name="Bullet4">
                <a:extLst>
                  <a:ext uri="{FF2B5EF4-FFF2-40B4-BE49-F238E27FC236}">
                    <a16:creationId xmlns:a16="http://schemas.microsoft.com/office/drawing/2014/main" id="{84F25C53-5A28-4582-F7FD-FF813329D999}"/>
                  </a:ext>
                </a:extLst>
              </p:cNvPr>
              <p:cNvSpPr/>
              <p:nvPr/>
            </p:nvSpPr>
            <p:spPr>
              <a:xfrm>
                <a:off x="7374564" y="2981823"/>
                <a:ext cx="1906281" cy="2435100"/>
              </a:xfrm>
              <a:prstGeom prst="roundRect">
                <a:avLst>
                  <a:gd name="adj" fmla="val 4573"/>
                </a:avLst>
              </a:prstGeom>
              <a:solidFill>
                <a:schemeClr val="bg1"/>
              </a:solidFill>
              <a:ln w="12700" cap="flat">
                <a:solidFill>
                  <a:schemeClr val="accent1"/>
                </a:solidFill>
                <a:prstDash val="solid"/>
                <a:miter/>
              </a:ln>
              <a:effectLst>
                <a:outerShdw dist="50800" dir="2700000" algn="ctr" rotWithShape="0">
                  <a:schemeClr val="accent1"/>
                </a:outerShdw>
              </a:effectLst>
            </p:spPr>
            <p:txBody>
              <a:bodyPr wrap="square" rtlCol="0" anchor="ctr" anchorCtr="1">
                <a:normAutofit/>
              </a:bodyPr>
              <a:lstStyle/>
              <a:p>
                <a:pPr algn="ctr"/>
                <a:r>
                  <a:rPr lang="zh-CN" altLang="en-US" b="1" dirty="0"/>
                  <a:t>互联网科技公司招牌</a:t>
                </a:r>
                <a:endParaRPr lang="en-US" dirty="0"/>
              </a:p>
            </p:txBody>
          </p:sp>
          <p:sp>
            <p:nvSpPr>
              <p:cNvPr id="11" name="Number4">
                <a:extLst>
                  <a:ext uri="{FF2B5EF4-FFF2-40B4-BE49-F238E27FC236}">
                    <a16:creationId xmlns:a16="http://schemas.microsoft.com/office/drawing/2014/main" id="{4D84BF0B-EFDC-8E57-FAB9-34B425B02752}"/>
                  </a:ext>
                </a:extLst>
              </p:cNvPr>
              <p:cNvSpPr txBox="1"/>
              <p:nvPr/>
            </p:nvSpPr>
            <p:spPr>
              <a:xfrm>
                <a:off x="8098840" y="2711823"/>
                <a:ext cx="540000" cy="540000"/>
              </a:xfrm>
              <a:prstGeom prst="roundRect">
                <a:avLst>
                  <a:gd name="adj" fmla="val 50000"/>
                </a:avLst>
              </a:prstGeom>
              <a:solidFill>
                <a:schemeClr val="accent1"/>
              </a:solidFill>
            </p:spPr>
            <p:txBody>
              <a:bodyPr wrap="none" lIns="91440" tIns="45720" rIns="91440" bIns="45720" rtlCol="0" anchor="ctr" anchorCtr="1">
                <a:normAutofit/>
              </a:bodyPr>
              <a:lstStyle/>
              <a:p>
                <a:pPr algn="ctr"/>
                <a:r>
                  <a:rPr kumimoji="1" lang="en-US" altLang="zh-CN" sz="1600" b="1" dirty="0">
                    <a:solidFill>
                      <a:srgbClr val="FFFFFF"/>
                    </a:solidFill>
                  </a:rPr>
                  <a:t>4</a:t>
                </a:r>
                <a:endParaRPr kumimoji="1" lang="zh-CN" altLang="en-US" sz="1600" b="1" dirty="0">
                  <a:solidFill>
                    <a:srgbClr val="FFFFFF"/>
                  </a:solidFill>
                </a:endParaRPr>
              </a:p>
            </p:txBody>
          </p:sp>
        </p:grpSp>
        <p:grpSp>
          <p:nvGrpSpPr>
            <p:cNvPr id="23" name="组合 22">
              <a:extLst>
                <a:ext uri="{FF2B5EF4-FFF2-40B4-BE49-F238E27FC236}">
                  <a16:creationId xmlns:a16="http://schemas.microsoft.com/office/drawing/2014/main" id="{3895D1EA-7390-EE96-63DB-63B421D26952}"/>
                </a:ext>
              </a:extLst>
            </p:cNvPr>
            <p:cNvGrpSpPr/>
            <p:nvPr/>
          </p:nvGrpSpPr>
          <p:grpSpPr>
            <a:xfrm>
              <a:off x="9612619" y="2711823"/>
              <a:ext cx="1906281" cy="2705100"/>
              <a:chOff x="9612619" y="2711823"/>
              <a:chExt cx="1906281" cy="2705100"/>
            </a:xfrm>
          </p:grpSpPr>
          <p:sp>
            <p:nvSpPr>
              <p:cNvPr id="3" name="Bullet5">
                <a:extLst>
                  <a:ext uri="{FF2B5EF4-FFF2-40B4-BE49-F238E27FC236}">
                    <a16:creationId xmlns:a16="http://schemas.microsoft.com/office/drawing/2014/main" id="{95CB3DD2-FDCB-3DCC-F794-B36BD8F59E3C}"/>
                  </a:ext>
                </a:extLst>
              </p:cNvPr>
              <p:cNvSpPr/>
              <p:nvPr/>
            </p:nvSpPr>
            <p:spPr>
              <a:xfrm>
                <a:off x="9612619" y="2981823"/>
                <a:ext cx="1906281" cy="2435100"/>
              </a:xfrm>
              <a:prstGeom prst="roundRect">
                <a:avLst>
                  <a:gd name="adj" fmla="val 4573"/>
                </a:avLst>
              </a:prstGeom>
              <a:solidFill>
                <a:schemeClr val="bg1"/>
              </a:solidFill>
              <a:ln w="12700" cap="flat">
                <a:solidFill>
                  <a:schemeClr val="accent1"/>
                </a:solidFill>
                <a:prstDash val="solid"/>
                <a:miter/>
              </a:ln>
              <a:effectLst>
                <a:outerShdw dist="50800" dir="2700000" algn="ctr" rotWithShape="0">
                  <a:schemeClr val="accent1"/>
                </a:outerShdw>
              </a:effectLst>
            </p:spPr>
            <p:txBody>
              <a:bodyPr wrap="square" rtlCol="0" anchor="ctr" anchorCtr="1">
                <a:normAutofit/>
              </a:bodyPr>
              <a:lstStyle/>
              <a:p>
                <a:pPr algn="ctr"/>
                <a:r>
                  <a:rPr lang="zh-CN" altLang="en-US" b="1" dirty="0"/>
                  <a:t>总结</a:t>
                </a:r>
                <a:endParaRPr lang="en-US" dirty="0"/>
              </a:p>
            </p:txBody>
          </p:sp>
          <p:sp>
            <p:nvSpPr>
              <p:cNvPr id="10" name="Number5">
                <a:extLst>
                  <a:ext uri="{FF2B5EF4-FFF2-40B4-BE49-F238E27FC236}">
                    <a16:creationId xmlns:a16="http://schemas.microsoft.com/office/drawing/2014/main" id="{CBAB537A-402D-E3F4-94D5-BF18981AC88C}"/>
                  </a:ext>
                </a:extLst>
              </p:cNvPr>
              <p:cNvSpPr txBox="1"/>
              <p:nvPr/>
            </p:nvSpPr>
            <p:spPr>
              <a:xfrm>
                <a:off x="10336895" y="2711823"/>
                <a:ext cx="540000" cy="540000"/>
              </a:xfrm>
              <a:prstGeom prst="roundRect">
                <a:avLst>
                  <a:gd name="adj" fmla="val 50000"/>
                </a:avLst>
              </a:prstGeom>
              <a:solidFill>
                <a:schemeClr val="accent1"/>
              </a:solidFill>
            </p:spPr>
            <p:txBody>
              <a:bodyPr wrap="none" lIns="91440" tIns="45720" rIns="91440" bIns="45720" rtlCol="0" anchor="ctr" anchorCtr="1">
                <a:normAutofit/>
              </a:bodyPr>
              <a:lstStyle/>
              <a:p>
                <a:pPr algn="ctr"/>
                <a:r>
                  <a:rPr kumimoji="1" lang="en-US" altLang="zh-CN" sz="1600" b="1" dirty="0">
                    <a:solidFill>
                      <a:srgbClr val="FFFFFF"/>
                    </a:solidFill>
                  </a:rPr>
                  <a:t>5</a:t>
                </a:r>
                <a:endParaRPr kumimoji="1" lang="zh-CN" altLang="en-US" sz="1600" b="1" dirty="0">
                  <a:solidFill>
                    <a:srgbClr val="FFFFFF"/>
                  </a:solidFill>
                </a:endParaRPr>
              </a:p>
            </p:txBody>
          </p:sp>
        </p:grpSp>
      </p:grpSp>
      <p:sp>
        <p:nvSpPr>
          <p:cNvPr id="2" name="标题 1"/>
          <p:cNvSpPr>
            <a:spLocks noGrp="1"/>
          </p:cNvSpPr>
          <p:nvPr>
            <p:ph type="title" hasCustomPrompt="1"/>
          </p:nvPr>
        </p:nvSpPr>
        <p:spPr/>
        <p:txBody>
          <a:bodyPr/>
          <a:lstStyle/>
          <a:p>
            <a:endParaRPr lang="en-US" dirty="0"/>
          </a:p>
        </p:txBody>
      </p:sp>
    </p:spTree>
    <p:custDataLst>
      <p:tags r:id="rId1"/>
    </p:custDataLst>
  </p:cSld>
  <p:clrMapOvr>
    <a:masterClrMapping/>
  </p:clrMapOvr>
  <p:transition spd="slow">
    <p:cove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hasCustomPrompt="1"/>
          </p:nvPr>
        </p:nvSpPr>
        <p:spPr/>
        <p:txBody>
          <a:bodyPr/>
          <a:lstStyle/>
          <a:p>
            <a:r>
              <a:rPr lang="zh-CN" altLang="en-US" dirty="0"/>
              <a:t>引言</a:t>
            </a:r>
            <a:endParaRPr lang="en-US" dirty="0"/>
          </a:p>
        </p:txBody>
      </p:sp>
    </p:spTree>
  </p:cSld>
  <p:clrMapOvr>
    <a:masterClrMapping/>
  </p:clrMapOvr>
  <p:transition spd="slow">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9501981b-56ea-4410-9779-7e3e9bdf4a6d.source.3.zh-Hans.pptx">
            <a:extLst>
              <a:ext uri="{FF2B5EF4-FFF2-40B4-BE49-F238E27FC236}">
                <a16:creationId xmlns:a16="http://schemas.microsoft.com/office/drawing/2014/main" id="{1BED16A3-8B9B-B1A6-C1F0-3D4B82481FDB}"/>
              </a:ext>
            </a:extLst>
          </p:cNvPr>
          <p:cNvGrpSpPr/>
          <p:nvPr/>
        </p:nvGrpSpPr>
        <p:grpSpPr>
          <a:xfrm>
            <a:off x="0" y="1130300"/>
            <a:ext cx="11539220" cy="5003800"/>
            <a:chOff x="0" y="1130300"/>
            <a:chExt cx="11539220" cy="5003800"/>
          </a:xfrm>
        </p:grpSpPr>
        <p:sp>
          <p:nvSpPr>
            <p:cNvPr id="201" name="islide-2">
              <a:extLst>
                <a:ext uri="{FF2B5EF4-FFF2-40B4-BE49-F238E27FC236}">
                  <a16:creationId xmlns:a16="http://schemas.microsoft.com/office/drawing/2014/main" id="{DB6098BB-84A7-EBB1-E38F-8886161FE38D}"/>
                </a:ext>
              </a:extLst>
            </p:cNvPr>
            <p:cNvSpPr/>
            <p:nvPr/>
          </p:nvSpPr>
          <p:spPr>
            <a:xfrm>
              <a:off x="680720" y="3380155"/>
              <a:ext cx="10858500" cy="680186"/>
            </a:xfrm>
            <a:custGeom>
              <a:avLst/>
              <a:gdLst>
                <a:gd name="connsiteX0" fmla="*/ 0 w 12181840"/>
                <a:gd name="connsiteY0" fmla="*/ 870109 h 870109"/>
                <a:gd name="connsiteX1" fmla="*/ 1838960 w 12181840"/>
                <a:gd name="connsiteY1" fmla="*/ 148749 h 870109"/>
                <a:gd name="connsiteX2" fmla="*/ 4683760 w 12181840"/>
                <a:gd name="connsiteY2" fmla="*/ 717709 h 870109"/>
                <a:gd name="connsiteX3" fmla="*/ 6644640 w 12181840"/>
                <a:gd name="connsiteY3" fmla="*/ 504349 h 870109"/>
                <a:gd name="connsiteX4" fmla="*/ 8605520 w 12181840"/>
                <a:gd name="connsiteY4" fmla="*/ 849789 h 870109"/>
                <a:gd name="connsiteX5" fmla="*/ 11358880 w 12181840"/>
                <a:gd name="connsiteY5" fmla="*/ 77629 h 870109"/>
                <a:gd name="connsiteX6" fmla="*/ 12181840 w 12181840"/>
                <a:gd name="connsiteY6" fmla="*/ 26829 h 870109"/>
                <a:gd name="connsiteX7" fmla="*/ 12181840 w 12181840"/>
                <a:gd name="connsiteY7" fmla="*/ 26829 h 870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1840" h="870109">
                  <a:moveTo>
                    <a:pt x="0" y="870109"/>
                  </a:moveTo>
                  <a:cubicBezTo>
                    <a:pt x="529166" y="522129"/>
                    <a:pt x="1058333" y="174149"/>
                    <a:pt x="1838960" y="148749"/>
                  </a:cubicBezTo>
                  <a:cubicBezTo>
                    <a:pt x="2619587" y="123349"/>
                    <a:pt x="3882813" y="658442"/>
                    <a:pt x="4683760" y="717709"/>
                  </a:cubicBezTo>
                  <a:cubicBezTo>
                    <a:pt x="5484707" y="776976"/>
                    <a:pt x="5991013" y="482336"/>
                    <a:pt x="6644640" y="504349"/>
                  </a:cubicBezTo>
                  <a:cubicBezTo>
                    <a:pt x="7298267" y="526362"/>
                    <a:pt x="7819813" y="920909"/>
                    <a:pt x="8605520" y="849789"/>
                  </a:cubicBezTo>
                  <a:cubicBezTo>
                    <a:pt x="9391227" y="778669"/>
                    <a:pt x="10762827" y="214789"/>
                    <a:pt x="11358880" y="77629"/>
                  </a:cubicBezTo>
                  <a:cubicBezTo>
                    <a:pt x="11954933" y="-59531"/>
                    <a:pt x="12181840" y="26829"/>
                    <a:pt x="12181840" y="26829"/>
                  </a:cubicBezTo>
                  <a:lnTo>
                    <a:pt x="12181840" y="26829"/>
                  </a:lnTo>
                </a:path>
              </a:pathLst>
            </a:custGeom>
            <a:noFill/>
            <a:ln>
              <a:solidFill>
                <a:schemeClr val="accent1">
                  <a:alpha val="2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600" b="0" i="0" u="none" strike="noStrike" kern="1200" cap="none" spc="0" normalizeH="0" baseline="0" noProof="0">
                <a:ln>
                  <a:noFill/>
                </a:ln>
                <a:solidFill>
                  <a:srgbClr val="FFFFFF"/>
                </a:solidFill>
                <a:effectLst/>
                <a:uLnTx/>
                <a:uFillTx/>
                <a:cs typeface="+mn-ea"/>
                <a:sym typeface="+mn-lt"/>
              </a:endParaRPr>
            </a:p>
          </p:txBody>
        </p:sp>
        <p:sp>
          <p:nvSpPr>
            <p:cNvPr id="202" name="islide-3">
              <a:extLst>
                <a:ext uri="{FF2B5EF4-FFF2-40B4-BE49-F238E27FC236}">
                  <a16:creationId xmlns:a16="http://schemas.microsoft.com/office/drawing/2014/main" id="{93BC0D8D-B69B-8225-8A33-971704F04A12}"/>
                </a:ext>
              </a:extLst>
            </p:cNvPr>
            <p:cNvSpPr/>
            <p:nvPr/>
          </p:nvSpPr>
          <p:spPr>
            <a:xfrm>
              <a:off x="680719" y="3520439"/>
              <a:ext cx="10858500" cy="814481"/>
            </a:xfrm>
            <a:custGeom>
              <a:avLst/>
              <a:gdLst>
                <a:gd name="connsiteX0" fmla="*/ 0 w 12202160"/>
                <a:gd name="connsiteY0" fmla="*/ 120439 h 652522"/>
                <a:gd name="connsiteX1" fmla="*/ 792480 w 12202160"/>
                <a:gd name="connsiteY1" fmla="*/ 18839 h 652522"/>
                <a:gd name="connsiteX2" fmla="*/ 1920240 w 12202160"/>
                <a:gd name="connsiteY2" fmla="*/ 455719 h 652522"/>
                <a:gd name="connsiteX3" fmla="*/ 4287520 w 12202160"/>
                <a:gd name="connsiteY3" fmla="*/ 181399 h 652522"/>
                <a:gd name="connsiteX4" fmla="*/ 6197600 w 12202160"/>
                <a:gd name="connsiteY4" fmla="*/ 404919 h 652522"/>
                <a:gd name="connsiteX5" fmla="*/ 8503920 w 12202160"/>
                <a:gd name="connsiteY5" fmla="*/ 394759 h 652522"/>
                <a:gd name="connsiteX6" fmla="*/ 10332720 w 12202160"/>
                <a:gd name="connsiteY6" fmla="*/ 648759 h 652522"/>
                <a:gd name="connsiteX7" fmla="*/ 12202160 w 12202160"/>
                <a:gd name="connsiteY7" fmla="*/ 171239 h 652522"/>
                <a:gd name="connsiteX8" fmla="*/ 12202160 w 12202160"/>
                <a:gd name="connsiteY8" fmla="*/ 171239 h 652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202160" h="652522">
                  <a:moveTo>
                    <a:pt x="0" y="120439"/>
                  </a:moveTo>
                  <a:cubicBezTo>
                    <a:pt x="236220" y="41699"/>
                    <a:pt x="472440" y="-37041"/>
                    <a:pt x="792480" y="18839"/>
                  </a:cubicBezTo>
                  <a:cubicBezTo>
                    <a:pt x="1112520" y="74719"/>
                    <a:pt x="1337733" y="428626"/>
                    <a:pt x="1920240" y="455719"/>
                  </a:cubicBezTo>
                  <a:cubicBezTo>
                    <a:pt x="2502747" y="482812"/>
                    <a:pt x="3574627" y="189866"/>
                    <a:pt x="4287520" y="181399"/>
                  </a:cubicBezTo>
                  <a:cubicBezTo>
                    <a:pt x="5000413" y="172932"/>
                    <a:pt x="5494867" y="369359"/>
                    <a:pt x="6197600" y="404919"/>
                  </a:cubicBezTo>
                  <a:cubicBezTo>
                    <a:pt x="6900333" y="440479"/>
                    <a:pt x="7814733" y="354119"/>
                    <a:pt x="8503920" y="394759"/>
                  </a:cubicBezTo>
                  <a:cubicBezTo>
                    <a:pt x="9193107" y="435399"/>
                    <a:pt x="9716347" y="686012"/>
                    <a:pt x="10332720" y="648759"/>
                  </a:cubicBezTo>
                  <a:cubicBezTo>
                    <a:pt x="10949093" y="611506"/>
                    <a:pt x="12202160" y="171239"/>
                    <a:pt x="12202160" y="171239"/>
                  </a:cubicBezTo>
                  <a:lnTo>
                    <a:pt x="12202160" y="171239"/>
                  </a:lnTo>
                </a:path>
              </a:pathLst>
            </a:custGeom>
            <a:noFill/>
            <a:ln>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600" b="0" i="0" u="none" strike="noStrike" kern="1200" cap="none" spc="0" normalizeH="0" baseline="0" noProof="0">
                <a:ln>
                  <a:noFill/>
                </a:ln>
                <a:solidFill>
                  <a:srgbClr val="FFFFFF"/>
                </a:solidFill>
                <a:effectLst/>
                <a:uLnTx/>
                <a:uFillTx/>
                <a:cs typeface="+mn-ea"/>
                <a:sym typeface="+mn-lt"/>
              </a:endParaRPr>
            </a:p>
          </p:txBody>
        </p:sp>
        <p:sp>
          <p:nvSpPr>
            <p:cNvPr id="203" name="islide-4">
              <a:extLst>
                <a:ext uri="{FF2B5EF4-FFF2-40B4-BE49-F238E27FC236}">
                  <a16:creationId xmlns:a16="http://schemas.microsoft.com/office/drawing/2014/main" id="{4A2D5140-B7BA-EA96-6358-4CEA18D1B64A}"/>
                </a:ext>
              </a:extLst>
            </p:cNvPr>
            <p:cNvSpPr/>
            <p:nvPr/>
          </p:nvSpPr>
          <p:spPr>
            <a:xfrm>
              <a:off x="0" y="3340787"/>
              <a:ext cx="9570514" cy="1243132"/>
            </a:xfrm>
            <a:custGeom>
              <a:avLst/>
              <a:gdLst>
                <a:gd name="connsiteX0" fmla="*/ 0 w 12242800"/>
                <a:gd name="connsiteY0" fmla="*/ 1590241 h 1590241"/>
                <a:gd name="connsiteX1" fmla="*/ 2042160 w 12242800"/>
                <a:gd name="connsiteY1" fmla="*/ 401521 h 1590241"/>
                <a:gd name="connsiteX2" fmla="*/ 4775200 w 12242800"/>
                <a:gd name="connsiteY2" fmla="*/ 1265121 h 1590241"/>
                <a:gd name="connsiteX3" fmla="*/ 7782560 w 12242800"/>
                <a:gd name="connsiteY3" fmla="*/ 15441 h 1590241"/>
                <a:gd name="connsiteX4" fmla="*/ 10281920 w 12242800"/>
                <a:gd name="connsiteY4" fmla="*/ 533601 h 1590241"/>
                <a:gd name="connsiteX5" fmla="*/ 12242800 w 12242800"/>
                <a:gd name="connsiteY5" fmla="*/ 950161 h 15902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42800" h="1590241">
                  <a:moveTo>
                    <a:pt x="0" y="1590241"/>
                  </a:moveTo>
                  <a:cubicBezTo>
                    <a:pt x="623146" y="1022974"/>
                    <a:pt x="1246293" y="455708"/>
                    <a:pt x="2042160" y="401521"/>
                  </a:cubicBezTo>
                  <a:cubicBezTo>
                    <a:pt x="2838027" y="347334"/>
                    <a:pt x="3818467" y="1329468"/>
                    <a:pt x="4775200" y="1265121"/>
                  </a:cubicBezTo>
                  <a:cubicBezTo>
                    <a:pt x="5731933" y="1200774"/>
                    <a:pt x="6864773" y="137361"/>
                    <a:pt x="7782560" y="15441"/>
                  </a:cubicBezTo>
                  <a:cubicBezTo>
                    <a:pt x="8700347" y="-106479"/>
                    <a:pt x="10281920" y="533601"/>
                    <a:pt x="10281920" y="533601"/>
                  </a:cubicBezTo>
                  <a:lnTo>
                    <a:pt x="12242800" y="950161"/>
                  </a:lnTo>
                </a:path>
              </a:pathLst>
            </a:cu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600" b="0" i="0" u="none" strike="noStrike" kern="1200" cap="none" spc="0" normalizeH="0" baseline="0" noProof="0">
                <a:ln>
                  <a:noFill/>
                </a:ln>
                <a:solidFill>
                  <a:srgbClr val="FFFFFF"/>
                </a:solidFill>
                <a:effectLst/>
                <a:uLnTx/>
                <a:uFillTx/>
                <a:cs typeface="+mn-ea"/>
                <a:sym typeface="+mn-lt"/>
              </a:endParaRPr>
            </a:p>
          </p:txBody>
        </p:sp>
        <p:sp>
          <p:nvSpPr>
            <p:cNvPr id="204" name="islide-5">
              <a:extLst>
                <a:ext uri="{FF2B5EF4-FFF2-40B4-BE49-F238E27FC236}">
                  <a16:creationId xmlns:a16="http://schemas.microsoft.com/office/drawing/2014/main" id="{96B0CF10-C113-47C6-240D-6DBF14962C44}"/>
                </a:ext>
              </a:extLst>
            </p:cNvPr>
            <p:cNvSpPr/>
            <p:nvPr/>
          </p:nvSpPr>
          <p:spPr>
            <a:xfrm flipH="1">
              <a:off x="680720" y="3134788"/>
              <a:ext cx="10858500" cy="1215176"/>
            </a:xfrm>
            <a:custGeom>
              <a:avLst/>
              <a:gdLst>
                <a:gd name="connsiteX0" fmla="*/ 0 w 12320619"/>
                <a:gd name="connsiteY0" fmla="*/ 1629347 h 1629347"/>
                <a:gd name="connsiteX1" fmla="*/ 2042160 w 12320619"/>
                <a:gd name="connsiteY1" fmla="*/ 887667 h 1629347"/>
                <a:gd name="connsiteX2" fmla="*/ 5679440 w 12320619"/>
                <a:gd name="connsiteY2" fmla="*/ 1476947 h 1629347"/>
                <a:gd name="connsiteX3" fmla="*/ 8117840 w 12320619"/>
                <a:gd name="connsiteY3" fmla="*/ 562547 h 1629347"/>
                <a:gd name="connsiteX4" fmla="*/ 10708640 w 12320619"/>
                <a:gd name="connsiteY4" fmla="*/ 918147 h 1629347"/>
                <a:gd name="connsiteX5" fmla="*/ 12222480 w 12320619"/>
                <a:gd name="connsiteY5" fmla="*/ 74867 h 1629347"/>
                <a:gd name="connsiteX6" fmla="*/ 12212320 w 12320619"/>
                <a:gd name="connsiteY6" fmla="*/ 74867 h 1629347"/>
                <a:gd name="connsiteX0" fmla="*/ 0 w 12345273"/>
                <a:gd name="connsiteY0" fmla="*/ 1712305 h 1712305"/>
                <a:gd name="connsiteX1" fmla="*/ 2042160 w 12345273"/>
                <a:gd name="connsiteY1" fmla="*/ 970625 h 1712305"/>
                <a:gd name="connsiteX2" fmla="*/ 5679440 w 12345273"/>
                <a:gd name="connsiteY2" fmla="*/ 1559905 h 1712305"/>
                <a:gd name="connsiteX3" fmla="*/ 8117840 w 12345273"/>
                <a:gd name="connsiteY3" fmla="*/ 645505 h 1712305"/>
                <a:gd name="connsiteX4" fmla="*/ 10708640 w 12345273"/>
                <a:gd name="connsiteY4" fmla="*/ 1001105 h 1712305"/>
                <a:gd name="connsiteX5" fmla="*/ 12222480 w 12345273"/>
                <a:gd name="connsiteY5" fmla="*/ 157825 h 1712305"/>
                <a:gd name="connsiteX6" fmla="*/ 12307570 w 12345273"/>
                <a:gd name="connsiteY6" fmla="*/ 18760 h 1712305"/>
                <a:gd name="connsiteX0" fmla="*/ 0 w 12222480"/>
                <a:gd name="connsiteY0" fmla="*/ 1554480 h 1554480"/>
                <a:gd name="connsiteX1" fmla="*/ 2042160 w 12222480"/>
                <a:gd name="connsiteY1" fmla="*/ 812800 h 1554480"/>
                <a:gd name="connsiteX2" fmla="*/ 5679440 w 12222480"/>
                <a:gd name="connsiteY2" fmla="*/ 1402080 h 1554480"/>
                <a:gd name="connsiteX3" fmla="*/ 8117840 w 12222480"/>
                <a:gd name="connsiteY3" fmla="*/ 487680 h 1554480"/>
                <a:gd name="connsiteX4" fmla="*/ 10708640 w 12222480"/>
                <a:gd name="connsiteY4" fmla="*/ 843280 h 1554480"/>
                <a:gd name="connsiteX5" fmla="*/ 12222480 w 12222480"/>
                <a:gd name="connsiteY5" fmla="*/ 0 h 1554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222480" h="1554480">
                  <a:moveTo>
                    <a:pt x="0" y="1554480"/>
                  </a:moveTo>
                  <a:cubicBezTo>
                    <a:pt x="547793" y="1196340"/>
                    <a:pt x="1095587" y="838200"/>
                    <a:pt x="2042160" y="812800"/>
                  </a:cubicBezTo>
                  <a:cubicBezTo>
                    <a:pt x="2988733" y="787400"/>
                    <a:pt x="4666827" y="1456267"/>
                    <a:pt x="5679440" y="1402080"/>
                  </a:cubicBezTo>
                  <a:cubicBezTo>
                    <a:pt x="6692053" y="1347893"/>
                    <a:pt x="7279640" y="580813"/>
                    <a:pt x="8117840" y="487680"/>
                  </a:cubicBezTo>
                  <a:cubicBezTo>
                    <a:pt x="8956040" y="394547"/>
                    <a:pt x="10024533" y="924560"/>
                    <a:pt x="10708640" y="843280"/>
                  </a:cubicBezTo>
                  <a:cubicBezTo>
                    <a:pt x="11392747" y="762000"/>
                    <a:pt x="12222480" y="0"/>
                    <a:pt x="12222480" y="0"/>
                  </a:cubicBezTo>
                </a:path>
              </a:pathLst>
            </a:custGeom>
            <a:noFill/>
            <a:ln>
              <a:solidFill>
                <a:schemeClr val="accent1">
                  <a:alpha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600" b="0" i="0" u="none" strike="noStrike" kern="1200" cap="none" spc="0" normalizeH="0" baseline="0" noProof="0">
                <a:ln>
                  <a:noFill/>
                </a:ln>
                <a:solidFill>
                  <a:srgbClr val="FFFFFF"/>
                </a:solidFill>
                <a:effectLst/>
                <a:uLnTx/>
                <a:uFillTx/>
                <a:cs typeface="+mn-ea"/>
                <a:sym typeface="+mn-lt"/>
              </a:endParaRPr>
            </a:p>
          </p:txBody>
        </p:sp>
        <p:sp>
          <p:nvSpPr>
            <p:cNvPr id="205" name="islide-7">
              <a:extLst>
                <a:ext uri="{FF2B5EF4-FFF2-40B4-BE49-F238E27FC236}">
                  <a16:creationId xmlns:a16="http://schemas.microsoft.com/office/drawing/2014/main" id="{3BF12998-8097-6D89-D0F5-8BAA29DC34B6}"/>
                </a:ext>
              </a:extLst>
            </p:cNvPr>
            <p:cNvSpPr/>
            <p:nvPr/>
          </p:nvSpPr>
          <p:spPr>
            <a:xfrm>
              <a:off x="2996204" y="3419283"/>
              <a:ext cx="170490" cy="170489"/>
            </a:xfrm>
            <a:prstGeom prst="ellips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45720" rIns="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600" b="0" i="0" u="none" strike="noStrike" kern="1200" cap="none" spc="0" normalizeH="0" baseline="0" noProof="0">
                <a:ln>
                  <a:noFill/>
                </a:ln>
                <a:solidFill>
                  <a:srgbClr val="FFFFFF"/>
                </a:solidFill>
                <a:effectLst/>
                <a:uLnTx/>
                <a:uFillTx/>
                <a:cs typeface="+mn-ea"/>
                <a:sym typeface="+mn-lt"/>
              </a:endParaRPr>
            </a:p>
          </p:txBody>
        </p:sp>
        <p:sp>
          <p:nvSpPr>
            <p:cNvPr id="206" name="islide-12">
              <a:extLst>
                <a:ext uri="{FF2B5EF4-FFF2-40B4-BE49-F238E27FC236}">
                  <a16:creationId xmlns:a16="http://schemas.microsoft.com/office/drawing/2014/main" id="{2FCCDE77-CDF7-22E8-B9D3-1EBD1701D7DC}"/>
                </a:ext>
              </a:extLst>
            </p:cNvPr>
            <p:cNvSpPr/>
            <p:nvPr/>
          </p:nvSpPr>
          <p:spPr>
            <a:xfrm flipV="1">
              <a:off x="8645946" y="4008004"/>
              <a:ext cx="218811" cy="218810"/>
            </a:xfrm>
            <a:prstGeom prst="ellips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45720" rIns="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600" b="0" i="0" u="none" strike="noStrike" kern="1200" cap="none" spc="0" normalizeH="0" baseline="0" noProof="0">
                <a:ln>
                  <a:noFill/>
                </a:ln>
                <a:solidFill>
                  <a:srgbClr val="FFFFFF"/>
                </a:solidFill>
                <a:effectLst/>
                <a:uLnTx/>
                <a:uFillTx/>
                <a:cs typeface="+mn-ea"/>
                <a:sym typeface="+mn-lt"/>
              </a:endParaRPr>
            </a:p>
          </p:txBody>
        </p:sp>
        <p:sp>
          <p:nvSpPr>
            <p:cNvPr id="207" name="islide-13">
              <a:extLst>
                <a:ext uri="{FF2B5EF4-FFF2-40B4-BE49-F238E27FC236}">
                  <a16:creationId xmlns:a16="http://schemas.microsoft.com/office/drawing/2014/main" id="{83EDEA7D-DACC-70E4-7919-D474E3F23A4D}"/>
                </a:ext>
              </a:extLst>
            </p:cNvPr>
            <p:cNvSpPr/>
            <p:nvPr/>
          </p:nvSpPr>
          <p:spPr>
            <a:xfrm flipV="1">
              <a:off x="276313" y="3328113"/>
              <a:ext cx="146653" cy="146652"/>
            </a:xfrm>
            <a:prstGeom prst="ellipse">
              <a:avLst/>
            </a:prstGeom>
            <a:solidFill>
              <a:schemeClr val="accent1">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lIns="0" tIns="45720" rIns="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endParaRPr kumimoji="0" lang="zh-CN" altLang="en-US" sz="1600" b="0" i="0" u="none" strike="noStrike" kern="1200" cap="none" spc="0" normalizeH="0" baseline="0" noProof="0" dirty="0">
                <a:ln>
                  <a:noFill/>
                </a:ln>
                <a:solidFill>
                  <a:srgbClr val="FFFFFF"/>
                </a:solidFill>
                <a:effectLst/>
                <a:uLnTx/>
                <a:uFillTx/>
                <a:cs typeface="+mn-ea"/>
                <a:sym typeface="+mn-lt"/>
              </a:endParaRPr>
            </a:p>
          </p:txBody>
        </p:sp>
        <p:sp>
          <p:nvSpPr>
            <p:cNvPr id="198" name="islide-22">
              <a:extLst>
                <a:ext uri="{FF2B5EF4-FFF2-40B4-BE49-F238E27FC236}">
                  <a16:creationId xmlns:a16="http://schemas.microsoft.com/office/drawing/2014/main" id="{9E2DA836-2FAA-06C2-EF76-089D1E284274}"/>
                </a:ext>
              </a:extLst>
            </p:cNvPr>
            <p:cNvSpPr>
              <a:spLocks noChangeShapeType="1"/>
            </p:cNvSpPr>
            <p:nvPr/>
          </p:nvSpPr>
          <p:spPr bwMode="auto">
            <a:xfrm>
              <a:off x="2914855" y="3157847"/>
              <a:ext cx="0" cy="422132"/>
            </a:xfrm>
            <a:prstGeom prst="line">
              <a:avLst/>
            </a:prstGeom>
            <a:noFill/>
            <a:ln w="25400" cap="flat">
              <a:gradFill>
                <a:gsLst>
                  <a:gs pos="0">
                    <a:schemeClr val="accent1">
                      <a:alpha val="0"/>
                    </a:schemeClr>
                  </a:gs>
                  <a:gs pos="90000">
                    <a:schemeClr val="accent1">
                      <a:lumMod val="60000"/>
                      <a:lumOff val="40000"/>
                    </a:schemeClr>
                  </a:gs>
                </a:gsLst>
                <a:lin ang="5400000" scaled="1"/>
              </a:gra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600">
                <a:cs typeface="+mn-ea"/>
                <a:sym typeface="+mn-lt"/>
              </a:endParaRPr>
            </a:p>
          </p:txBody>
        </p:sp>
        <p:sp>
          <p:nvSpPr>
            <p:cNvPr id="191" name="islide-23">
              <a:extLst>
                <a:ext uri="{FF2B5EF4-FFF2-40B4-BE49-F238E27FC236}">
                  <a16:creationId xmlns:a16="http://schemas.microsoft.com/office/drawing/2014/main" id="{DD8EADBB-E0CE-A9D0-7999-D0ACAA1F9D04}"/>
                </a:ext>
              </a:extLst>
            </p:cNvPr>
            <p:cNvSpPr>
              <a:spLocks noChangeShapeType="1"/>
            </p:cNvSpPr>
            <p:nvPr/>
          </p:nvSpPr>
          <p:spPr bwMode="auto">
            <a:xfrm flipV="1">
              <a:off x="6089649" y="4136614"/>
              <a:ext cx="0" cy="523015"/>
            </a:xfrm>
            <a:prstGeom prst="line">
              <a:avLst/>
            </a:prstGeom>
            <a:noFill/>
            <a:ln w="25400" cap="flat">
              <a:gradFill>
                <a:gsLst>
                  <a:gs pos="0">
                    <a:schemeClr val="accent1">
                      <a:alpha val="0"/>
                    </a:schemeClr>
                  </a:gs>
                  <a:gs pos="90000">
                    <a:schemeClr val="accent1">
                      <a:lumMod val="60000"/>
                      <a:lumOff val="40000"/>
                    </a:schemeClr>
                  </a:gs>
                </a:gsLst>
                <a:lin ang="5400000" scaled="1"/>
              </a:gra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600">
                <a:cs typeface="+mn-ea"/>
                <a:sym typeface="+mn-lt"/>
              </a:endParaRPr>
            </a:p>
          </p:txBody>
        </p:sp>
        <p:sp>
          <p:nvSpPr>
            <p:cNvPr id="184" name="islide-24">
              <a:extLst>
                <a:ext uri="{FF2B5EF4-FFF2-40B4-BE49-F238E27FC236}">
                  <a16:creationId xmlns:a16="http://schemas.microsoft.com/office/drawing/2014/main" id="{5B980EBF-6F5D-1C99-9A3C-9B3EA29EF5AE}"/>
                </a:ext>
              </a:extLst>
            </p:cNvPr>
            <p:cNvSpPr>
              <a:spLocks noChangeShapeType="1"/>
            </p:cNvSpPr>
            <p:nvPr/>
          </p:nvSpPr>
          <p:spPr bwMode="auto">
            <a:xfrm>
              <a:off x="9262243" y="3289995"/>
              <a:ext cx="0" cy="506558"/>
            </a:xfrm>
            <a:prstGeom prst="line">
              <a:avLst/>
            </a:prstGeom>
            <a:noFill/>
            <a:ln w="25400" cap="flat">
              <a:gradFill>
                <a:gsLst>
                  <a:gs pos="0">
                    <a:schemeClr val="accent1">
                      <a:alpha val="0"/>
                    </a:schemeClr>
                  </a:gs>
                  <a:gs pos="90000">
                    <a:schemeClr val="accent1">
                      <a:lumMod val="60000"/>
                      <a:lumOff val="40000"/>
                    </a:schemeClr>
                  </a:gs>
                </a:gsLst>
                <a:lin ang="5400000" scaled="1"/>
              </a:gradFill>
              <a:prstDash val="solid"/>
              <a:miter lim="800000"/>
            </a:ln>
            <a:extLst>
              <a:ext uri="{909E8E84-426E-40DD-AFC4-6F175D3DCCD1}">
                <a14:hiddenFill xmlns:a14="http://schemas.microsoft.com/office/drawing/2010/main">
                  <a:noFill/>
                </a14:hiddenFill>
              </a:ext>
            </a:extLst>
          </p:spPr>
          <p:txBody>
            <a:bodyPr vert="horz" wrap="square" lIns="91440" tIns="45720" rIns="91440" bIns="45720" numCol="1" anchor="t" anchorCtr="0" compatLnSpc="1"/>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zh-CN" altLang="en-US" sz="1600">
                <a:cs typeface="+mn-ea"/>
                <a:sym typeface="+mn-lt"/>
              </a:endParaRPr>
            </a:p>
          </p:txBody>
        </p:sp>
        <p:sp>
          <p:nvSpPr>
            <p:cNvPr id="151" name="Title">
              <a:extLst>
                <a:ext uri="{FF2B5EF4-FFF2-40B4-BE49-F238E27FC236}">
                  <a16:creationId xmlns:a16="http://schemas.microsoft.com/office/drawing/2014/main" id="{2B10AA6B-9CF6-B3C6-E3E7-678D19590B96}"/>
                </a:ext>
              </a:extLst>
            </p:cNvPr>
            <p:cNvSpPr txBox="1">
              <a:spLocks/>
            </p:cNvSpPr>
            <p:nvPr/>
          </p:nvSpPr>
          <p:spPr>
            <a:xfrm>
              <a:off x="680719" y="1130300"/>
              <a:ext cx="10858500" cy="520700"/>
            </a:xfrm>
            <a:prstGeom prst="rect">
              <a:avLst/>
            </a:prstGeom>
            <a:noFill/>
            <a:ln>
              <a:noFill/>
            </a:ln>
            <a:effectLst/>
          </p:spPr>
          <p:txBody>
            <a:bodyPr wrap="square" lIns="91440" tIns="45720" rIns="91440" bIns="45720" anchor="ctr"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defTabSz="913765" rtl="0" eaLnBrk="1" fontAlgn="auto" latinLnBrk="0" hangingPunct="1">
                <a:spcBef>
                  <a:spcPts val="0"/>
                </a:spcBef>
                <a:spcAft>
                  <a:spcPts val="0"/>
                </a:spcAft>
                <a:buClrTx/>
                <a:buSzPct val="25000"/>
                <a:buFontTx/>
                <a:buNone/>
                <a:defRPr/>
              </a:pPr>
              <a:endParaRPr lang="en-US" dirty="0"/>
            </a:p>
          </p:txBody>
        </p:sp>
        <p:grpSp>
          <p:nvGrpSpPr>
            <p:cNvPr id="5" name="组合 1">
              <a:extLst>
                <a:ext uri="{FF2B5EF4-FFF2-40B4-BE49-F238E27FC236}">
                  <a16:creationId xmlns:a16="http://schemas.microsoft.com/office/drawing/2014/main" id="{499C965A-639D-C518-DA1B-5BD23B9BFA22}"/>
                </a:ext>
              </a:extLst>
            </p:cNvPr>
            <p:cNvGrpSpPr/>
            <p:nvPr/>
          </p:nvGrpSpPr>
          <p:grpSpPr>
            <a:xfrm>
              <a:off x="646478" y="1763264"/>
              <a:ext cx="4541160" cy="2698246"/>
              <a:chOff x="646478" y="1763264"/>
              <a:chExt cx="4541160" cy="2698246"/>
            </a:xfrm>
          </p:grpSpPr>
          <p:sp>
            <p:nvSpPr>
              <p:cNvPr id="199" name="Bullet1">
                <a:extLst>
                  <a:ext uri="{FF2B5EF4-FFF2-40B4-BE49-F238E27FC236}">
                    <a16:creationId xmlns:a16="http://schemas.microsoft.com/office/drawing/2014/main" id="{339D9745-0E6B-2C3E-446E-CF271F0C6B71}"/>
                  </a:ext>
                </a:extLst>
              </p:cNvPr>
              <p:cNvSpPr/>
              <p:nvPr/>
            </p:nvSpPr>
            <p:spPr>
              <a:xfrm>
                <a:off x="646478" y="1763264"/>
                <a:ext cx="4541160" cy="590861"/>
              </a:xfrm>
              <a:prstGeom prst="roundRect">
                <a:avLst/>
              </a:prstGeom>
              <a:solidFill>
                <a:schemeClr val="accent1">
                  <a:alpha val="15000"/>
                </a:schemeClr>
              </a:solidFill>
              <a:ln w="6350" cap="rnd">
                <a:solidFill>
                  <a:schemeClr val="accent1">
                    <a:alpha val="50000"/>
                  </a:schemeClr>
                </a:soli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342900" indent="-342900" defTabSz="895350">
                  <a:buSzPct val="120000"/>
                </a:pPr>
                <a:r>
                  <a:rPr lang="zh-CN" altLang="en-US" sz="1600" b="1" dirty="0">
                    <a:solidFill>
                      <a:schemeClr val="tx1"/>
                    </a:solidFill>
                    <a:cs typeface="+mn-ea"/>
                    <a:sym typeface="+mn-lt"/>
                  </a:rPr>
                  <a:t>招牌的象征功能</a:t>
                </a:r>
                <a:endParaRPr lang="en-US" dirty="0"/>
              </a:p>
            </p:txBody>
          </p:sp>
          <p:sp>
            <p:nvSpPr>
              <p:cNvPr id="200" name="Text1">
                <a:extLst>
                  <a:ext uri="{FF2B5EF4-FFF2-40B4-BE49-F238E27FC236}">
                    <a16:creationId xmlns:a16="http://schemas.microsoft.com/office/drawing/2014/main" id="{0FF5B720-FD4D-F9A8-A096-118A2110D561}"/>
                  </a:ext>
                </a:extLst>
              </p:cNvPr>
              <p:cNvSpPr txBox="1"/>
              <p:nvPr/>
            </p:nvSpPr>
            <p:spPr>
              <a:xfrm>
                <a:off x="646478" y="2443062"/>
                <a:ext cx="4541160" cy="837348"/>
              </a:xfrm>
              <a:prstGeom prst="rect">
                <a:avLst/>
              </a:prstGeom>
              <a:noFill/>
            </p:spPr>
            <p:txBody>
              <a:bodyPr wrap="square" lIns="91440" tIns="45720" rIns="91440" bIns="45720" rtlCol="0" anchor="t" anchorCtr="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defTabSz="914330" rtl="0" eaLnBrk="1" fontAlgn="auto" latinLnBrk="0" hangingPunct="1">
                  <a:lnSpc>
                    <a:spcPct val="120000"/>
                  </a:lnSpc>
                  <a:spcBef>
                    <a:spcPts val="0"/>
                  </a:spcBef>
                  <a:spcAft>
                    <a:spcPts val="0"/>
                  </a:spcAft>
                  <a:buClrTx/>
                  <a:buSzTx/>
                  <a:buFontTx/>
                  <a:buNone/>
                  <a:tabLst/>
                  <a:defRPr/>
                </a:pPr>
                <a:r>
                  <a:rPr kumimoji="0" lang="zh-CN" altLang="en-US" sz="1200" i="0" u="none" strike="noStrike" kern="1200" cap="none" spc="0" normalizeH="0" baseline="0" noProof="0" dirty="0">
                    <a:ln>
                      <a:noFill/>
                    </a:ln>
                    <a:effectLst/>
                    <a:uLnTx/>
                    <a:uFillTx/>
                    <a:cs typeface="+mn-ea"/>
                    <a:sym typeface="+mn-lt"/>
                  </a:rPr>
                  <a:t>店铺招牌不仅是识别商家的视觉符号，更承载着行业属性、地域文化与经营者价值观，通过文字、图形和色彩传递深层寓意与信任感。</a:t>
                </a:r>
                <a:endParaRPr lang="en-US" dirty="0"/>
              </a:p>
            </p:txBody>
          </p:sp>
          <p:sp>
            <p:nvSpPr>
              <p:cNvPr id="195" name="Number1">
                <a:extLst>
                  <a:ext uri="{FF2B5EF4-FFF2-40B4-BE49-F238E27FC236}">
                    <a16:creationId xmlns:a16="http://schemas.microsoft.com/office/drawing/2014/main" id="{9FD859DA-0B2B-959E-139D-DFB726417F24}"/>
                  </a:ext>
                </a:extLst>
              </p:cNvPr>
              <p:cNvSpPr/>
              <p:nvPr/>
            </p:nvSpPr>
            <p:spPr>
              <a:xfrm>
                <a:off x="2432818" y="3493029"/>
                <a:ext cx="968481" cy="968481"/>
              </a:xfrm>
              <a:prstGeom prst="ellipse">
                <a:avLst/>
              </a:prstGeom>
              <a:ln w="19050">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zh-CN" sz="1600" b="1" dirty="0">
                    <a:cs typeface="+mn-ea"/>
                    <a:sym typeface="+mn-lt"/>
                  </a:rPr>
                  <a:t>1</a:t>
                </a:r>
                <a:endParaRPr lang="zh-CN" altLang="en-US" sz="1600" b="1" dirty="0">
                  <a:cs typeface="+mn-ea"/>
                  <a:sym typeface="+mn-lt"/>
                </a:endParaRPr>
              </a:p>
            </p:txBody>
          </p:sp>
        </p:grpSp>
        <p:grpSp>
          <p:nvGrpSpPr>
            <p:cNvPr id="3" name="组合 2">
              <a:extLst>
                <a:ext uri="{FF2B5EF4-FFF2-40B4-BE49-F238E27FC236}">
                  <a16:creationId xmlns:a16="http://schemas.microsoft.com/office/drawing/2014/main" id="{BF3ED0F9-64A5-9725-0E3B-E09D26F66152}"/>
                </a:ext>
              </a:extLst>
            </p:cNvPr>
            <p:cNvGrpSpPr/>
            <p:nvPr/>
          </p:nvGrpSpPr>
          <p:grpSpPr>
            <a:xfrm>
              <a:off x="3819069" y="3562927"/>
              <a:ext cx="4541160" cy="2571173"/>
              <a:chOff x="3819069" y="3562927"/>
              <a:chExt cx="4541160" cy="2571173"/>
            </a:xfrm>
          </p:grpSpPr>
          <p:sp>
            <p:nvSpPr>
              <p:cNvPr id="192" name="Bullet2">
                <a:extLst>
                  <a:ext uri="{FF2B5EF4-FFF2-40B4-BE49-F238E27FC236}">
                    <a16:creationId xmlns:a16="http://schemas.microsoft.com/office/drawing/2014/main" id="{89CB05E4-7702-36E4-5CB4-A6E54F4188EE}"/>
                  </a:ext>
                </a:extLst>
              </p:cNvPr>
              <p:cNvSpPr/>
              <p:nvPr/>
            </p:nvSpPr>
            <p:spPr>
              <a:xfrm>
                <a:off x="3819069" y="4660130"/>
                <a:ext cx="4541160" cy="590861"/>
              </a:xfrm>
              <a:prstGeom prst="roundRect">
                <a:avLst/>
              </a:prstGeom>
              <a:solidFill>
                <a:schemeClr val="accent1">
                  <a:alpha val="15000"/>
                </a:schemeClr>
              </a:solidFill>
              <a:ln w="6350" cap="rnd">
                <a:solidFill>
                  <a:schemeClr val="accent1">
                    <a:alpha val="50000"/>
                  </a:schemeClr>
                </a:soli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342900" indent="-342900" defTabSz="895350">
                  <a:buSzPct val="120000"/>
                </a:pPr>
                <a:r>
                  <a:rPr lang="zh-CN" altLang="en-US" sz="1600" b="1" dirty="0">
                    <a:solidFill>
                      <a:schemeClr val="tx1"/>
                    </a:solidFill>
                    <a:cs typeface="+mn-ea"/>
                    <a:sym typeface="+mn-lt"/>
                  </a:rPr>
                  <a:t>历史演变中的意义延伸</a:t>
                </a:r>
                <a:endParaRPr lang="en-US" dirty="0"/>
              </a:p>
            </p:txBody>
          </p:sp>
          <p:sp>
            <p:nvSpPr>
              <p:cNvPr id="193" name="Text2">
                <a:extLst>
                  <a:ext uri="{FF2B5EF4-FFF2-40B4-BE49-F238E27FC236}">
                    <a16:creationId xmlns:a16="http://schemas.microsoft.com/office/drawing/2014/main" id="{0E0CAAD6-10B7-A16D-AD64-B04937380123}"/>
                  </a:ext>
                </a:extLst>
              </p:cNvPr>
              <p:cNvSpPr txBox="1"/>
              <p:nvPr/>
            </p:nvSpPr>
            <p:spPr>
              <a:xfrm>
                <a:off x="3819069" y="5336626"/>
                <a:ext cx="4541160" cy="797474"/>
              </a:xfrm>
              <a:prstGeom prst="rect">
                <a:avLst/>
              </a:prstGeom>
              <a:noFill/>
            </p:spPr>
            <p:txBody>
              <a:bodyPr wrap="square" lIns="91440" tIns="45720" rIns="91440" bIns="45720" rtlCol="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defTabSz="914330" rtl="0" eaLnBrk="1" fontAlgn="auto" latinLnBrk="0" hangingPunct="1">
                  <a:lnSpc>
                    <a:spcPct val="120000"/>
                  </a:lnSpc>
                  <a:spcBef>
                    <a:spcPts val="0"/>
                  </a:spcBef>
                  <a:spcAft>
                    <a:spcPts val="0"/>
                  </a:spcAft>
                  <a:buClrTx/>
                  <a:buSzTx/>
                  <a:buFontTx/>
                  <a:buNone/>
                  <a:tabLst/>
                  <a:defRPr/>
                </a:pPr>
                <a:r>
                  <a:rPr kumimoji="0" lang="zh-CN" altLang="en-US" sz="1200" i="0" u="none" strike="noStrike" kern="1200" cap="none" spc="0" normalizeH="0" baseline="0" noProof="0" dirty="0">
                    <a:ln>
                      <a:noFill/>
                    </a:ln>
                    <a:effectLst/>
                    <a:uLnTx/>
                    <a:uFillTx/>
                    <a:cs typeface="+mn-ea"/>
                    <a:sym typeface="+mn-lt"/>
                  </a:rPr>
                  <a:t>从古代酒旗、药幌到近代霓虹灯箱，招牌形式随时代变迁不断更新，其核心意义始终围绕招徕顾客、确立身份与彰显信誉展开。</a:t>
                </a:r>
                <a:endParaRPr lang="en-US" dirty="0"/>
              </a:p>
            </p:txBody>
          </p:sp>
          <p:sp>
            <p:nvSpPr>
              <p:cNvPr id="188" name="Number2">
                <a:extLst>
                  <a:ext uri="{FF2B5EF4-FFF2-40B4-BE49-F238E27FC236}">
                    <a16:creationId xmlns:a16="http://schemas.microsoft.com/office/drawing/2014/main" id="{07881A02-7F93-D834-FCC2-284F6D8D91FD}"/>
                  </a:ext>
                </a:extLst>
              </p:cNvPr>
              <p:cNvSpPr/>
              <p:nvPr/>
            </p:nvSpPr>
            <p:spPr>
              <a:xfrm>
                <a:off x="5697183" y="3562927"/>
                <a:ext cx="784933" cy="784933"/>
              </a:xfrm>
              <a:prstGeom prst="ellipse">
                <a:avLst/>
              </a:prstGeom>
              <a:ln w="19050">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zh-CN" sz="1600" b="1" dirty="0">
                    <a:cs typeface="+mn-ea"/>
                    <a:sym typeface="+mn-lt"/>
                  </a:rPr>
                  <a:t>2</a:t>
                </a:r>
                <a:endParaRPr lang="zh-CN" altLang="en-US" sz="1600" b="1" dirty="0">
                  <a:cs typeface="+mn-ea"/>
                  <a:sym typeface="+mn-lt"/>
                </a:endParaRPr>
              </a:p>
            </p:txBody>
          </p:sp>
        </p:grpSp>
        <p:grpSp>
          <p:nvGrpSpPr>
            <p:cNvPr id="4" name="组合 3">
              <a:extLst>
                <a:ext uri="{FF2B5EF4-FFF2-40B4-BE49-F238E27FC236}">
                  <a16:creationId xmlns:a16="http://schemas.microsoft.com/office/drawing/2014/main" id="{60D0A2AF-09BC-B944-40BC-D131D65C2324}"/>
                </a:ext>
              </a:extLst>
            </p:cNvPr>
            <p:cNvGrpSpPr/>
            <p:nvPr/>
          </p:nvGrpSpPr>
          <p:grpSpPr>
            <a:xfrm>
              <a:off x="6991662" y="1936569"/>
              <a:ext cx="4541160" cy="2336105"/>
              <a:chOff x="6991662" y="1936569"/>
              <a:chExt cx="4541160" cy="2336105"/>
            </a:xfrm>
          </p:grpSpPr>
          <p:sp>
            <p:nvSpPr>
              <p:cNvPr id="185" name="Bullet3">
                <a:extLst>
                  <a:ext uri="{FF2B5EF4-FFF2-40B4-BE49-F238E27FC236}">
                    <a16:creationId xmlns:a16="http://schemas.microsoft.com/office/drawing/2014/main" id="{C5151D02-AE19-91DE-52B6-ED51F2481752}"/>
                  </a:ext>
                </a:extLst>
              </p:cNvPr>
              <p:cNvSpPr/>
              <p:nvPr/>
            </p:nvSpPr>
            <p:spPr>
              <a:xfrm>
                <a:off x="6991662" y="1936569"/>
                <a:ext cx="4541160" cy="590861"/>
              </a:xfrm>
              <a:prstGeom prst="roundRect">
                <a:avLst/>
              </a:prstGeom>
              <a:solidFill>
                <a:schemeClr val="accent1">
                  <a:alpha val="15000"/>
                </a:schemeClr>
              </a:solidFill>
              <a:ln w="6350" cap="rnd">
                <a:solidFill>
                  <a:schemeClr val="accent1">
                    <a:alpha val="50000"/>
                  </a:schemeClr>
                </a:solid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rm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342900" indent="-342900" defTabSz="895350">
                  <a:buSzPct val="120000"/>
                </a:pPr>
                <a:r>
                  <a:rPr lang="zh-CN" altLang="en-US" sz="1600" b="1" dirty="0">
                    <a:solidFill>
                      <a:schemeClr val="tx1"/>
                    </a:solidFill>
                    <a:cs typeface="+mn-ea"/>
                    <a:sym typeface="+mn-lt"/>
                  </a:rPr>
                  <a:t>社会心理层面的作用</a:t>
                </a:r>
                <a:endParaRPr lang="en-US" dirty="0"/>
              </a:p>
            </p:txBody>
          </p:sp>
          <p:sp>
            <p:nvSpPr>
              <p:cNvPr id="186" name="Text3">
                <a:extLst>
                  <a:ext uri="{FF2B5EF4-FFF2-40B4-BE49-F238E27FC236}">
                    <a16:creationId xmlns:a16="http://schemas.microsoft.com/office/drawing/2014/main" id="{59DF8624-3EEA-1DFA-52B3-6C8A0B580BC5}"/>
                  </a:ext>
                </a:extLst>
              </p:cNvPr>
              <p:cNvSpPr txBox="1"/>
              <p:nvPr/>
            </p:nvSpPr>
            <p:spPr>
              <a:xfrm>
                <a:off x="6991662" y="2590718"/>
                <a:ext cx="4541160" cy="763248"/>
              </a:xfrm>
              <a:prstGeom prst="rect">
                <a:avLst/>
              </a:prstGeom>
              <a:noFill/>
            </p:spPr>
            <p:txBody>
              <a:bodyPr wrap="square" lIns="91440" tIns="45720" rIns="91440" bIns="45720" rtlCol="0">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defTabSz="914330" rtl="0" eaLnBrk="1" fontAlgn="auto" latinLnBrk="0" hangingPunct="1">
                  <a:lnSpc>
                    <a:spcPct val="120000"/>
                  </a:lnSpc>
                  <a:spcBef>
                    <a:spcPts val="0"/>
                  </a:spcBef>
                  <a:spcAft>
                    <a:spcPts val="0"/>
                  </a:spcAft>
                  <a:buClrTx/>
                  <a:buSzTx/>
                  <a:buFontTx/>
                  <a:buNone/>
                  <a:tabLst/>
                  <a:defRPr/>
                </a:pPr>
                <a:r>
                  <a:rPr kumimoji="0" lang="zh-CN" altLang="en-US" sz="1200" i="0" u="none" strike="noStrike" kern="1200" cap="none" spc="0" normalizeH="0" baseline="0" noProof="0" dirty="0">
                    <a:ln>
                      <a:noFill/>
                    </a:ln>
                    <a:effectLst/>
                    <a:uLnTx/>
                    <a:uFillTx/>
                    <a:cs typeface="+mn-ea"/>
                    <a:sym typeface="+mn-lt"/>
                  </a:rPr>
                  <a:t>招牌通过熟悉字体、吉祥图案或方言用语唤起群体认同，强化顾客安全感与归属感，成为连接商业行为与社会情感的重要媒介。</a:t>
                </a:r>
                <a:endParaRPr lang="en-US" dirty="0"/>
              </a:p>
            </p:txBody>
          </p:sp>
          <p:sp>
            <p:nvSpPr>
              <p:cNvPr id="181" name="Number3">
                <a:extLst>
                  <a:ext uri="{FF2B5EF4-FFF2-40B4-BE49-F238E27FC236}">
                    <a16:creationId xmlns:a16="http://schemas.microsoft.com/office/drawing/2014/main" id="{9444CACE-4894-034E-EE8C-259FDDE297BB}"/>
                  </a:ext>
                </a:extLst>
              </p:cNvPr>
              <p:cNvSpPr/>
              <p:nvPr/>
            </p:nvSpPr>
            <p:spPr>
              <a:xfrm>
                <a:off x="8964983" y="3678156"/>
                <a:ext cx="594518" cy="594518"/>
              </a:xfrm>
              <a:prstGeom prst="ellipse">
                <a:avLst/>
              </a:prstGeom>
              <a:ln w="19050">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altLang="zh-CN" sz="1600" b="1" dirty="0">
                    <a:cs typeface="+mn-ea"/>
                    <a:sym typeface="+mn-lt"/>
                  </a:rPr>
                  <a:t>3</a:t>
                </a:r>
                <a:endParaRPr lang="zh-CN" altLang="en-US" sz="1600" b="1" dirty="0">
                  <a:cs typeface="+mn-ea"/>
                  <a:sym typeface="+mn-lt"/>
                </a:endParaRPr>
              </a:p>
            </p:txBody>
          </p:sp>
        </p:grpSp>
      </p:grpSp>
      <p:sp>
        <p:nvSpPr>
          <p:cNvPr id="2" name="标题 1"/>
          <p:cNvSpPr>
            <a:spLocks noGrp="1"/>
          </p:cNvSpPr>
          <p:nvPr>
            <p:ph type="title" hasCustomPrompt="1"/>
          </p:nvPr>
        </p:nvSpPr>
        <p:spPr/>
        <p:txBody>
          <a:bodyPr/>
          <a:lstStyle/>
          <a:p>
            <a:r>
              <a:rPr lang="zh-CN" altLang="en-US" dirty="0"/>
              <a:t>招牌的意义</a:t>
            </a:r>
            <a:endParaRPr lang="en-US" dirty="0"/>
          </a:p>
        </p:txBody>
      </p:sp>
    </p:spTree>
    <p:custDataLst>
      <p:tags r:id="rId1"/>
    </p:custData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hasCustomPrompt="1"/>
          </p:nvPr>
        </p:nvSpPr>
        <p:spPr/>
        <p:txBody>
          <a:bodyPr/>
          <a:lstStyle/>
          <a:p>
            <a:r>
              <a:rPr lang="zh-CN" altLang="en-US" dirty="0"/>
              <a:t>中华老字号品牌招牌</a:t>
            </a:r>
            <a:endParaRPr lang="en-US" dirty="0"/>
          </a:p>
        </p:txBody>
      </p:sp>
    </p:spTree>
  </p:cSld>
  <p:clrMapOvr>
    <a:masterClrMapping/>
  </p:clrMapOvr>
  <p:transition spd="slow">
    <p:cov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7ea3b874-db11-459a-90c0-151c5b5396cf.source.3.zh-Hans.pptx">
            <a:extLst>
              <a:ext uri="{FF2B5EF4-FFF2-40B4-BE49-F238E27FC236}">
                <a16:creationId xmlns:a16="http://schemas.microsoft.com/office/drawing/2014/main" id="{E3918007-1B75-6154-CF74-5CD56AABC6FC}"/>
              </a:ext>
            </a:extLst>
          </p:cNvPr>
          <p:cNvGrpSpPr/>
          <p:nvPr/>
        </p:nvGrpSpPr>
        <p:grpSpPr>
          <a:xfrm>
            <a:off x="660400" y="1135288"/>
            <a:ext cx="10858499" cy="4998815"/>
            <a:chOff x="660400" y="1135288"/>
            <a:chExt cx="10858499" cy="4998815"/>
          </a:xfrm>
        </p:grpSpPr>
        <p:sp>
          <p:nvSpPr>
            <p:cNvPr id="3" name="Title">
              <a:extLst>
                <a:ext uri="{FF2B5EF4-FFF2-40B4-BE49-F238E27FC236}">
                  <a16:creationId xmlns:a16="http://schemas.microsoft.com/office/drawing/2014/main" id="{9091C003-9E2C-DF78-4FCF-6E0C39586536}"/>
                </a:ext>
              </a:extLst>
            </p:cNvPr>
            <p:cNvSpPr txBox="1">
              <a:spLocks/>
            </p:cNvSpPr>
            <p:nvPr/>
          </p:nvSpPr>
          <p:spPr>
            <a:xfrm>
              <a:off x="7595479" y="1135288"/>
              <a:ext cx="3923420" cy="1136526"/>
            </a:xfrm>
            <a:prstGeom prst="rect">
              <a:avLst/>
            </a:prstGeom>
            <a:noFill/>
          </p:spPr>
          <p:txBody>
            <a:bodyPr vert="horz" wrap="square" rtlCol="0" anchor="ct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endParaRPr lang="en-US" dirty="0"/>
            </a:p>
          </p:txBody>
        </p:sp>
        <p:grpSp>
          <p:nvGrpSpPr>
            <p:cNvPr id="82" name="组合 81">
              <a:extLst>
                <a:ext uri="{FF2B5EF4-FFF2-40B4-BE49-F238E27FC236}">
                  <a16:creationId xmlns:a16="http://schemas.microsoft.com/office/drawing/2014/main" id="{0D987201-BF21-65AC-25EC-603D2119F703}"/>
                </a:ext>
              </a:extLst>
            </p:cNvPr>
            <p:cNvGrpSpPr/>
            <p:nvPr/>
          </p:nvGrpSpPr>
          <p:grpSpPr>
            <a:xfrm>
              <a:off x="660400" y="1346199"/>
              <a:ext cx="6828666" cy="4787904"/>
              <a:chOff x="660400" y="1130300"/>
              <a:chExt cx="6828666" cy="2453933"/>
            </a:xfrm>
          </p:grpSpPr>
          <p:grpSp>
            <p:nvGrpSpPr>
              <p:cNvPr id="17" name="组合 16">
                <a:extLst>
                  <a:ext uri="{FF2B5EF4-FFF2-40B4-BE49-F238E27FC236}">
                    <a16:creationId xmlns:a16="http://schemas.microsoft.com/office/drawing/2014/main" id="{CD6ECFA9-06C7-9CE3-84C6-484333D0F978}"/>
                  </a:ext>
                </a:extLst>
              </p:cNvPr>
              <p:cNvGrpSpPr/>
              <p:nvPr/>
            </p:nvGrpSpPr>
            <p:grpSpPr>
              <a:xfrm>
                <a:off x="660400" y="1130300"/>
                <a:ext cx="6828666" cy="756958"/>
                <a:chOff x="1682693" y="1244575"/>
                <a:chExt cx="9417107" cy="1151182"/>
              </a:xfrm>
            </p:grpSpPr>
            <p:sp>
              <p:nvSpPr>
                <p:cNvPr id="76" name="Bullet1">
                  <a:extLst>
                    <a:ext uri="{FF2B5EF4-FFF2-40B4-BE49-F238E27FC236}">
                      <a16:creationId xmlns:a16="http://schemas.microsoft.com/office/drawing/2014/main" id="{2E9E1D2C-D64B-24E6-5FB0-0853AD94ADAB}"/>
                    </a:ext>
                  </a:extLst>
                </p:cNvPr>
                <p:cNvSpPr/>
                <p:nvPr/>
              </p:nvSpPr>
              <p:spPr>
                <a:xfrm>
                  <a:off x="1682693" y="1244575"/>
                  <a:ext cx="9417107" cy="3048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nSpc>
                      <a:spcPct val="110000"/>
                    </a:lnSpc>
                  </a:pPr>
                  <a:r>
                    <a:rPr kumimoji="1" lang="zh-CN" altLang="en-US" sz="1600" b="1"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“同仁”二字溯源</a:t>
                  </a:r>
                  <a:endParaRPr lang="en-US" dirty="0"/>
                </a:p>
              </p:txBody>
            </p:sp>
            <p:sp>
              <p:nvSpPr>
                <p:cNvPr id="81" name="Text1">
                  <a:extLst>
                    <a:ext uri="{FF2B5EF4-FFF2-40B4-BE49-F238E27FC236}">
                      <a16:creationId xmlns:a16="http://schemas.microsoft.com/office/drawing/2014/main" id="{68984688-F1EE-F182-A3DB-C2A4D483CF99}"/>
                    </a:ext>
                  </a:extLst>
                </p:cNvPr>
                <p:cNvSpPr/>
                <p:nvPr/>
              </p:nvSpPr>
              <p:spPr>
                <a:xfrm>
                  <a:off x="1682694" y="1549389"/>
                  <a:ext cx="9417106" cy="8463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p>
                  <a:pPr>
                    <a:lnSpc>
                      <a:spcPct val="120000"/>
                    </a:lnSpc>
                  </a:pPr>
                  <a:r>
                    <a:rPr kumimoji="1" lang="zh-CN" altLang="en-US" sz="12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“同仁”源自《论语》“君子喻于义，小人喻于利”，强调医者仁心、同修仁德，体现同仁堂自创立起便以济世为本、不分贵贱的儒家医道精神。</a:t>
                  </a:r>
                  <a:endParaRPr lang="en-US" dirty="0"/>
                </a:p>
              </p:txBody>
            </p:sp>
          </p:grpSp>
          <p:grpSp>
            <p:nvGrpSpPr>
              <p:cNvPr id="18" name="组合 17">
                <a:extLst>
                  <a:ext uri="{FF2B5EF4-FFF2-40B4-BE49-F238E27FC236}">
                    <a16:creationId xmlns:a16="http://schemas.microsoft.com/office/drawing/2014/main" id="{0643679C-4C6F-F7A5-3EA7-4D9E4D746550}"/>
                  </a:ext>
                </a:extLst>
              </p:cNvPr>
              <p:cNvGrpSpPr/>
              <p:nvPr/>
            </p:nvGrpSpPr>
            <p:grpSpPr>
              <a:xfrm>
                <a:off x="660400" y="1980253"/>
                <a:ext cx="6828666" cy="754023"/>
                <a:chOff x="1682693" y="2509063"/>
                <a:chExt cx="9417107" cy="1146717"/>
              </a:xfrm>
            </p:grpSpPr>
            <p:sp>
              <p:nvSpPr>
                <p:cNvPr id="73" name="Bullet2">
                  <a:extLst>
                    <a:ext uri="{FF2B5EF4-FFF2-40B4-BE49-F238E27FC236}">
                      <a16:creationId xmlns:a16="http://schemas.microsoft.com/office/drawing/2014/main" id="{FFB25E54-BC0E-BFEB-ED29-7FA4CA696472}"/>
                    </a:ext>
                  </a:extLst>
                </p:cNvPr>
                <p:cNvSpPr/>
                <p:nvPr/>
              </p:nvSpPr>
              <p:spPr>
                <a:xfrm>
                  <a:off x="1682693" y="2509063"/>
                  <a:ext cx="9417107" cy="30481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nSpc>
                      <a:spcPct val="110000"/>
                    </a:lnSpc>
                  </a:pPr>
                  <a:r>
                    <a:rPr kumimoji="1" lang="zh-CN" altLang="en-US" sz="1600" b="1"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招牌形制与色彩象征</a:t>
                  </a:r>
                  <a:endParaRPr lang="en-US" dirty="0"/>
                </a:p>
              </p:txBody>
            </p:sp>
            <p:sp>
              <p:nvSpPr>
                <p:cNvPr id="74" name="Text2">
                  <a:extLst>
                    <a:ext uri="{FF2B5EF4-FFF2-40B4-BE49-F238E27FC236}">
                      <a16:creationId xmlns:a16="http://schemas.microsoft.com/office/drawing/2014/main" id="{E070B786-779F-467A-A2C5-AAC1F64EEB1F}"/>
                    </a:ext>
                  </a:extLst>
                </p:cNvPr>
                <p:cNvSpPr/>
                <p:nvPr/>
              </p:nvSpPr>
              <p:spPr>
                <a:xfrm>
                  <a:off x="1682694" y="2809420"/>
                  <a:ext cx="9417106" cy="846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p>
                  <a:pPr>
                    <a:lnSpc>
                      <a:spcPct val="120000"/>
                    </a:lnSpc>
                  </a:pPr>
                  <a:r>
                    <a:rPr kumimoji="1" lang="zh-CN" altLang="en-US" sz="12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同仁堂招牌采用黑底金字、楷书阴刻，黑色象征稳重诚信，金色代表精纯药性，整体庄重肃穆，契合中药行业对道地性与敬畏感的双重诉求。</a:t>
                  </a:r>
                  <a:endParaRPr lang="en-US" dirty="0"/>
                </a:p>
              </p:txBody>
            </p:sp>
          </p:grpSp>
          <p:grpSp>
            <p:nvGrpSpPr>
              <p:cNvPr id="19" name="组合 18">
                <a:extLst>
                  <a:ext uri="{FF2B5EF4-FFF2-40B4-BE49-F238E27FC236}">
                    <a16:creationId xmlns:a16="http://schemas.microsoft.com/office/drawing/2014/main" id="{20A8308F-6498-3B6B-9052-607EB598D462}"/>
                  </a:ext>
                </a:extLst>
              </p:cNvPr>
              <p:cNvGrpSpPr/>
              <p:nvPr/>
            </p:nvGrpSpPr>
            <p:grpSpPr>
              <a:xfrm>
                <a:off x="660400" y="2827274"/>
                <a:ext cx="6828666" cy="756959"/>
                <a:chOff x="1682693" y="3769091"/>
                <a:chExt cx="9417107" cy="1151182"/>
              </a:xfrm>
            </p:grpSpPr>
            <p:sp>
              <p:nvSpPr>
                <p:cNvPr id="29" name="Bullet3">
                  <a:extLst>
                    <a:ext uri="{FF2B5EF4-FFF2-40B4-BE49-F238E27FC236}">
                      <a16:creationId xmlns:a16="http://schemas.microsoft.com/office/drawing/2014/main" id="{E946C919-5590-7D42-BD13-C11C334AEB24}"/>
                    </a:ext>
                  </a:extLst>
                </p:cNvPr>
                <p:cNvSpPr/>
                <p:nvPr/>
              </p:nvSpPr>
              <p:spPr>
                <a:xfrm>
                  <a:off x="1682693" y="3769091"/>
                  <a:ext cx="9417107" cy="304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ctr" anchorCtr="0">
                  <a:normAutofit/>
                </a:bodyPr>
                <a:lstStyle/>
                <a:p>
                  <a:pPr>
                    <a:lnSpc>
                      <a:spcPct val="110000"/>
                    </a:lnSpc>
                  </a:pPr>
                  <a:r>
                    <a:rPr kumimoji="1" lang="zh-CN" altLang="en-US" sz="1600" b="1"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匾额题写与历史传承</a:t>
                  </a:r>
                  <a:endParaRPr lang="en-US" dirty="0"/>
                </a:p>
              </p:txBody>
            </p:sp>
            <p:sp>
              <p:nvSpPr>
                <p:cNvPr id="30" name="Text3">
                  <a:extLst>
                    <a:ext uri="{FF2B5EF4-FFF2-40B4-BE49-F238E27FC236}">
                      <a16:creationId xmlns:a16="http://schemas.microsoft.com/office/drawing/2014/main" id="{15AC30BD-4EF0-951D-B164-63DBD6FD9872}"/>
                    </a:ext>
                  </a:extLst>
                </p:cNvPr>
                <p:cNvSpPr/>
                <p:nvPr/>
              </p:nvSpPr>
              <p:spPr>
                <a:xfrm>
                  <a:off x="1682694" y="4073909"/>
                  <a:ext cx="9417106" cy="8463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p>
                  <a:pPr>
                    <a:lnSpc>
                      <a:spcPct val="120000"/>
                    </a:lnSpc>
                  </a:pPr>
                  <a:r>
                    <a:rPr kumimoji="1" lang="zh-CN" altLang="en-US" sz="12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康熙年间御赐“同仁堂”匾额，后由历代名医与政要续题，每块匾额均承载官方认可与行业权威，成为中医药文化正统性与延续性的物质见证。</a:t>
                  </a:r>
                  <a:endParaRPr lang="en-US" dirty="0"/>
                </a:p>
              </p:txBody>
            </p:sp>
          </p:grpSp>
        </p:grpSp>
      </p:grpSp>
      <p:sp>
        <p:nvSpPr>
          <p:cNvPr id="6" name="标题 4294967294"/>
          <p:cNvSpPr>
            <a:spLocks noGrp="1"/>
          </p:cNvSpPr>
          <p:nvPr>
            <p:ph type="title" hasCustomPrompt="1"/>
          </p:nvPr>
        </p:nvSpPr>
        <p:spPr/>
        <p:txBody>
          <a:bodyPr/>
          <a:lstStyle/>
          <a:p>
            <a:r>
              <a:rPr lang="zh-CN" altLang="en-US" dirty="0"/>
              <a:t>同仁堂</a:t>
            </a:r>
            <a:endParaRPr lang="en-US" dirty="0"/>
          </a:p>
        </p:txBody>
      </p:sp>
      <p:pic>
        <p:nvPicPr>
          <p:cNvPr id="7" name="Picture 10" descr="同仁堂300年兴衰史_ 同仁堂品牌故事 - 品牌之家">
            <a:extLst>
              <a:ext uri="{FF2B5EF4-FFF2-40B4-BE49-F238E27FC236}">
                <a16:creationId xmlns:a16="http://schemas.microsoft.com/office/drawing/2014/main" id="{6504D870-371B-3CB1-E2FA-3BF0B404FE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9066" y="1388858"/>
            <a:ext cx="4690226" cy="2851763"/>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4" name="组合 123">
            <a:extLst>
              <a:ext uri="{FF2B5EF4-FFF2-40B4-BE49-F238E27FC236}">
                <a16:creationId xmlns:a16="http://schemas.microsoft.com/office/drawing/2014/main" id="{A95E6498-D091-4D9D-03EA-743E5CE9FF2C}"/>
              </a:ext>
            </a:extLst>
          </p:cNvPr>
          <p:cNvGrpSpPr>
            <a:grpSpLocks/>
          </p:cNvGrpSpPr>
          <p:nvPr/>
        </p:nvGrpSpPr>
        <p:grpSpPr>
          <a:xfrm>
            <a:off x="660400" y="1130300"/>
            <a:ext cx="5614983" cy="5003800"/>
            <a:chOff x="5571958" y="1130300"/>
            <a:chExt cx="5946940" cy="3826387"/>
          </a:xfrm>
        </p:grpSpPr>
        <p:grpSp>
          <p:nvGrpSpPr>
            <p:cNvPr id="125" name="组合 124">
              <a:extLst>
                <a:ext uri="{FF2B5EF4-FFF2-40B4-BE49-F238E27FC236}">
                  <a16:creationId xmlns:a16="http://schemas.microsoft.com/office/drawing/2014/main" id="{F07295DC-7914-1735-E892-88B0CB39A14B}"/>
                </a:ext>
              </a:extLst>
            </p:cNvPr>
            <p:cNvGrpSpPr/>
            <p:nvPr/>
          </p:nvGrpSpPr>
          <p:grpSpPr>
            <a:xfrm>
              <a:off x="5571958" y="1130300"/>
              <a:ext cx="5946940" cy="1249299"/>
              <a:chOff x="5571958" y="1172069"/>
              <a:chExt cx="5946940" cy="1249299"/>
            </a:xfrm>
          </p:grpSpPr>
          <p:sp>
            <p:nvSpPr>
              <p:cNvPr id="132" name="Text1">
                <a:extLst>
                  <a:ext uri="{FF2B5EF4-FFF2-40B4-BE49-F238E27FC236}">
                    <a16:creationId xmlns:a16="http://schemas.microsoft.com/office/drawing/2014/main" id="{AF1AF4EA-DC4D-42B9-88A5-5E7B1F997738}"/>
                  </a:ext>
                </a:extLst>
              </p:cNvPr>
              <p:cNvSpPr txBox="1">
                <a:spLocks/>
              </p:cNvSpPr>
              <p:nvPr/>
            </p:nvSpPr>
            <p:spPr>
              <a:xfrm>
                <a:off x="5571958" y="1548653"/>
                <a:ext cx="5946940" cy="872715"/>
              </a:xfrm>
              <a:prstGeom prst="rect">
                <a:avLst/>
              </a:prstGeom>
              <a:noFill/>
            </p:spPr>
            <p:txBody>
              <a:bodyPr wrap="square" lIns="91440" tIns="45720" rIns="91440" bIns="45720" anchor="t" anchorCtr="0">
                <a:normAutofit/>
              </a:bodyPr>
              <a:lstStyle/>
              <a:p>
                <a:pPr>
                  <a:lnSpc>
                    <a:spcPct val="120000"/>
                  </a:lnSpc>
                </a:pPr>
                <a:r>
                  <a:rPr lang="zh-CN" altLang="en-US" sz="1200" dirty="0">
                    <a:cs typeface="+mn-ea"/>
                    <a:sym typeface="+mn-lt"/>
                  </a:rPr>
                  <a:t>“全”寓意齐全周到，“聚”象征宾客云集，“德”强调以德为本，三字组合体现老字号坚守诚信经营、汇聚八方顾客的核心价值观。</a:t>
                </a:r>
                <a:endParaRPr lang="en-US" dirty="0"/>
              </a:p>
            </p:txBody>
          </p:sp>
          <p:sp>
            <p:nvSpPr>
              <p:cNvPr id="133" name="Bullet1">
                <a:extLst>
                  <a:ext uri="{FF2B5EF4-FFF2-40B4-BE49-F238E27FC236}">
                    <a16:creationId xmlns:a16="http://schemas.microsoft.com/office/drawing/2014/main" id="{0612B354-D702-C983-6DA3-EBB25F1B837D}"/>
                  </a:ext>
                </a:extLst>
              </p:cNvPr>
              <p:cNvSpPr txBox="1">
                <a:spLocks/>
              </p:cNvSpPr>
              <p:nvPr/>
            </p:nvSpPr>
            <p:spPr>
              <a:xfrm>
                <a:off x="5571958" y="1172069"/>
                <a:ext cx="5946940" cy="376585"/>
              </a:xfrm>
              <a:prstGeom prst="rect">
                <a:avLst/>
              </a:prstGeom>
              <a:noFill/>
            </p:spPr>
            <p:txBody>
              <a:bodyPr wrap="square" lIns="91440" tIns="45720" rIns="91440" bIns="45720" anchor="ctr" anchorCtr="0">
                <a:normAutofit/>
              </a:bodyPr>
              <a:lstStyle/>
              <a:p>
                <a:r>
                  <a:rPr lang="zh-CN" altLang="en-US" b="1" dirty="0">
                    <a:cs typeface="+mn-ea"/>
                    <a:sym typeface="+mn-lt"/>
                  </a:rPr>
                  <a:t>“全聚德”三字释义</a:t>
                </a:r>
                <a:endParaRPr lang="en-US" dirty="0"/>
              </a:p>
            </p:txBody>
          </p:sp>
        </p:grpSp>
        <p:grpSp>
          <p:nvGrpSpPr>
            <p:cNvPr id="126" name="组合 125">
              <a:extLst>
                <a:ext uri="{FF2B5EF4-FFF2-40B4-BE49-F238E27FC236}">
                  <a16:creationId xmlns:a16="http://schemas.microsoft.com/office/drawing/2014/main" id="{2174E8D7-84A4-6BE2-09D5-7F866F45AB01}"/>
                </a:ext>
              </a:extLst>
            </p:cNvPr>
            <p:cNvGrpSpPr/>
            <p:nvPr/>
          </p:nvGrpSpPr>
          <p:grpSpPr>
            <a:xfrm>
              <a:off x="5571958" y="2418844"/>
              <a:ext cx="5946940" cy="1249299"/>
              <a:chOff x="5571958" y="2018899"/>
              <a:chExt cx="5946940" cy="1249299"/>
            </a:xfrm>
          </p:grpSpPr>
          <p:sp>
            <p:nvSpPr>
              <p:cNvPr id="130" name="Text2">
                <a:extLst>
                  <a:ext uri="{FF2B5EF4-FFF2-40B4-BE49-F238E27FC236}">
                    <a16:creationId xmlns:a16="http://schemas.microsoft.com/office/drawing/2014/main" id="{FBC73732-D48A-52BB-0333-3C0A12000BEB}"/>
                  </a:ext>
                </a:extLst>
              </p:cNvPr>
              <p:cNvSpPr txBox="1">
                <a:spLocks/>
              </p:cNvSpPr>
              <p:nvPr/>
            </p:nvSpPr>
            <p:spPr>
              <a:xfrm>
                <a:off x="5571958" y="2395483"/>
                <a:ext cx="5946940" cy="872715"/>
              </a:xfrm>
              <a:prstGeom prst="rect">
                <a:avLst/>
              </a:prstGeom>
              <a:noFill/>
            </p:spPr>
            <p:txBody>
              <a:bodyPr wrap="square" lIns="91440" tIns="45720" rIns="91440" bIns="45720" anchor="t" anchorCtr="0">
                <a:normAutofit/>
              </a:bodyPr>
              <a:lstStyle/>
              <a:p>
                <a:pPr>
                  <a:lnSpc>
                    <a:spcPct val="120000"/>
                  </a:lnSpc>
                </a:pPr>
                <a:r>
                  <a:rPr lang="zh-CN" altLang="en-US" sz="1200" dirty="0">
                    <a:cs typeface="+mn-ea"/>
                    <a:sym typeface="+mn-lt"/>
                  </a:rPr>
                  <a:t>全聚德招牌由清代书法家钱立本题写，其楷书端庄厚重、笔力遒劲，既彰显传统书法美学，又强化品牌历史厚重感与文化权威性。</a:t>
                </a:r>
                <a:endParaRPr lang="en-US" dirty="0"/>
              </a:p>
            </p:txBody>
          </p:sp>
          <p:sp>
            <p:nvSpPr>
              <p:cNvPr id="131" name="Bullet2">
                <a:extLst>
                  <a:ext uri="{FF2B5EF4-FFF2-40B4-BE49-F238E27FC236}">
                    <a16:creationId xmlns:a16="http://schemas.microsoft.com/office/drawing/2014/main" id="{F07B4B69-84FE-F289-0A7D-7482F614DF8D}"/>
                  </a:ext>
                </a:extLst>
              </p:cNvPr>
              <p:cNvSpPr txBox="1">
                <a:spLocks/>
              </p:cNvSpPr>
              <p:nvPr/>
            </p:nvSpPr>
            <p:spPr>
              <a:xfrm>
                <a:off x="5571958" y="2018899"/>
                <a:ext cx="5946940" cy="376585"/>
              </a:xfrm>
              <a:prstGeom prst="rect">
                <a:avLst/>
              </a:prstGeom>
              <a:noFill/>
            </p:spPr>
            <p:txBody>
              <a:bodyPr wrap="square" lIns="91440" tIns="45720" rIns="91440" bIns="45720" anchor="ctr" anchorCtr="0">
                <a:normAutofit/>
              </a:bodyPr>
              <a:lstStyle/>
              <a:p>
                <a:r>
                  <a:rPr lang="zh-CN" altLang="en-US" b="1" dirty="0">
                    <a:cs typeface="+mn-ea"/>
                    <a:sym typeface="+mn-lt"/>
                  </a:rPr>
                  <a:t>招牌书法艺术传承</a:t>
                </a:r>
                <a:endParaRPr lang="en-US" dirty="0"/>
              </a:p>
            </p:txBody>
          </p:sp>
        </p:grpSp>
        <p:grpSp>
          <p:nvGrpSpPr>
            <p:cNvPr id="127" name="组合 126">
              <a:extLst>
                <a:ext uri="{FF2B5EF4-FFF2-40B4-BE49-F238E27FC236}">
                  <a16:creationId xmlns:a16="http://schemas.microsoft.com/office/drawing/2014/main" id="{65C68BAD-887C-C412-BCD7-BD7B6BBE35B5}"/>
                </a:ext>
              </a:extLst>
            </p:cNvPr>
            <p:cNvGrpSpPr/>
            <p:nvPr/>
          </p:nvGrpSpPr>
          <p:grpSpPr>
            <a:xfrm>
              <a:off x="5571958" y="3707388"/>
              <a:ext cx="5946940" cy="1249299"/>
              <a:chOff x="5571958" y="2865729"/>
              <a:chExt cx="5946940" cy="1249299"/>
            </a:xfrm>
          </p:grpSpPr>
          <p:sp>
            <p:nvSpPr>
              <p:cNvPr id="128" name="Text3">
                <a:extLst>
                  <a:ext uri="{FF2B5EF4-FFF2-40B4-BE49-F238E27FC236}">
                    <a16:creationId xmlns:a16="http://schemas.microsoft.com/office/drawing/2014/main" id="{DDFBD592-35D1-9798-8051-75E1C04D4437}"/>
                  </a:ext>
                </a:extLst>
              </p:cNvPr>
              <p:cNvSpPr txBox="1">
                <a:spLocks/>
              </p:cNvSpPr>
              <p:nvPr/>
            </p:nvSpPr>
            <p:spPr>
              <a:xfrm>
                <a:off x="5571958" y="3242313"/>
                <a:ext cx="5946940" cy="872715"/>
              </a:xfrm>
              <a:prstGeom prst="rect">
                <a:avLst/>
              </a:prstGeom>
              <a:noFill/>
            </p:spPr>
            <p:txBody>
              <a:bodyPr wrap="square" lIns="91440" tIns="45720" rIns="91440" bIns="45720" anchor="t" anchorCtr="0">
                <a:normAutofit/>
              </a:bodyPr>
              <a:lstStyle/>
              <a:p>
                <a:pPr>
                  <a:lnSpc>
                    <a:spcPct val="120000"/>
                  </a:lnSpc>
                </a:pPr>
                <a:r>
                  <a:rPr lang="zh-CN" altLang="en-US" sz="1200" dirty="0">
                    <a:cs typeface="+mn-ea"/>
                    <a:sym typeface="+mn-lt"/>
                  </a:rPr>
                  <a:t>从清末木匾到现代霓虹灯箱，全聚德招牌在材质、色彩与排版上持续优化，但始终保留传统字体与红色主调，维系辨识度与文化认同感。</a:t>
                </a:r>
                <a:endParaRPr lang="en-US" dirty="0"/>
              </a:p>
            </p:txBody>
          </p:sp>
          <p:sp>
            <p:nvSpPr>
              <p:cNvPr id="129" name="Bullet3">
                <a:extLst>
                  <a:ext uri="{FF2B5EF4-FFF2-40B4-BE49-F238E27FC236}">
                    <a16:creationId xmlns:a16="http://schemas.microsoft.com/office/drawing/2014/main" id="{358E10B9-759A-3AEB-DA54-BE4C120D83FD}"/>
                  </a:ext>
                </a:extLst>
              </p:cNvPr>
              <p:cNvSpPr txBox="1">
                <a:spLocks/>
              </p:cNvSpPr>
              <p:nvPr/>
            </p:nvSpPr>
            <p:spPr>
              <a:xfrm>
                <a:off x="5571958" y="2865729"/>
                <a:ext cx="5946940" cy="376585"/>
              </a:xfrm>
              <a:prstGeom prst="rect">
                <a:avLst/>
              </a:prstGeom>
              <a:noFill/>
            </p:spPr>
            <p:txBody>
              <a:bodyPr wrap="square" lIns="91440" tIns="45720" rIns="91440" bIns="45720" anchor="ctr" anchorCtr="0">
                <a:normAutofit/>
              </a:bodyPr>
              <a:lstStyle/>
              <a:p>
                <a:r>
                  <a:rPr lang="zh-CN" altLang="en-US" b="1" dirty="0">
                    <a:cs typeface="+mn-ea"/>
                    <a:sym typeface="+mn-lt"/>
                  </a:rPr>
                  <a:t>招牌视觉符号演化</a:t>
                </a:r>
                <a:endParaRPr lang="en-US" dirty="0"/>
              </a:p>
            </p:txBody>
          </p:sp>
        </p:grpSp>
      </p:grpSp>
      <p:sp>
        <p:nvSpPr>
          <p:cNvPr id="2" name="标题 1"/>
          <p:cNvSpPr>
            <a:spLocks noGrp="1"/>
          </p:cNvSpPr>
          <p:nvPr>
            <p:ph type="title" hasCustomPrompt="1"/>
          </p:nvPr>
        </p:nvSpPr>
        <p:spPr/>
        <p:txBody>
          <a:bodyPr/>
          <a:lstStyle/>
          <a:p>
            <a:r>
              <a:rPr lang="zh-CN" altLang="en-US" dirty="0"/>
              <a:t>全聚德</a:t>
            </a:r>
            <a:endParaRPr lang="en-US" dirty="0"/>
          </a:p>
        </p:txBody>
      </p:sp>
      <p:pic>
        <p:nvPicPr>
          <p:cNvPr id="3" name="Picture 4" descr="查看源图像">
            <a:extLst>
              <a:ext uri="{FF2B5EF4-FFF2-40B4-BE49-F238E27FC236}">
                <a16:creationId xmlns:a16="http://schemas.microsoft.com/office/drawing/2014/main" id="{D8E9C38E-AD26-D5D0-F8DC-04E6A73464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5935" y="802816"/>
            <a:ext cx="4801821" cy="319470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hasCustomPrompt="1"/>
          </p:nvPr>
        </p:nvSpPr>
        <p:spPr/>
        <p:txBody>
          <a:bodyPr/>
          <a:lstStyle/>
          <a:p>
            <a:r>
              <a:rPr lang="zh-CN" altLang="en-US" dirty="0"/>
              <a:t>现代商业品牌招牌</a:t>
            </a:r>
            <a:endParaRPr lang="en-US" dirty="0"/>
          </a:p>
        </p:txBody>
      </p:sp>
    </p:spTree>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5400cc61-8867-4630-a47e-fc9206b122d5.source.3.zh-Hans.pptx">
            <a:extLst>
              <a:ext uri="{FF2B5EF4-FFF2-40B4-BE49-F238E27FC236}">
                <a16:creationId xmlns:a16="http://schemas.microsoft.com/office/drawing/2014/main" id="{7E349D4D-0693-42CF-02BE-AAF1E57D719C}"/>
              </a:ext>
            </a:extLst>
          </p:cNvPr>
          <p:cNvGrpSpPr/>
          <p:nvPr/>
        </p:nvGrpSpPr>
        <p:grpSpPr>
          <a:xfrm>
            <a:off x="660400" y="1130301"/>
            <a:ext cx="10858500" cy="5003799"/>
            <a:chOff x="660400" y="1130301"/>
            <a:chExt cx="10858500" cy="5003799"/>
          </a:xfrm>
        </p:grpSpPr>
        <p:sp>
          <p:nvSpPr>
            <p:cNvPr id="49" name="Title">
              <a:extLst>
                <a:ext uri="{FF2B5EF4-FFF2-40B4-BE49-F238E27FC236}">
                  <a16:creationId xmlns:a16="http://schemas.microsoft.com/office/drawing/2014/main" id="{A48FBE6F-B327-B575-0E11-7425B0DF3686}"/>
                </a:ext>
              </a:extLst>
            </p:cNvPr>
            <p:cNvSpPr>
              <a:spLocks noChangeAspect="1"/>
            </p:cNvSpPr>
            <p:nvPr/>
          </p:nvSpPr>
          <p:spPr>
            <a:xfrm>
              <a:off x="660400" y="1130301"/>
              <a:ext cx="10858500" cy="5714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1440" tIns="45720" rIns="91440" bIns="45720" rtlCol="0" anchor="t" anchorCtr="0">
              <a:normAutofit/>
            </a:bodyPr>
            <a:lstStyle/>
            <a:p>
              <a:pPr>
                <a:buSzPct val="25000"/>
              </a:pPr>
              <a:endParaRPr lang="en-US" dirty="0"/>
            </a:p>
          </p:txBody>
        </p:sp>
        <p:grpSp>
          <p:nvGrpSpPr>
            <p:cNvPr id="186" name="组合 185">
              <a:extLst>
                <a:ext uri="{FF2B5EF4-FFF2-40B4-BE49-F238E27FC236}">
                  <a16:creationId xmlns:a16="http://schemas.microsoft.com/office/drawing/2014/main" id="{8F8F3087-FCDC-73F3-F6D8-2D8BD7BCECF1}"/>
                </a:ext>
              </a:extLst>
            </p:cNvPr>
            <p:cNvGrpSpPr/>
            <p:nvPr/>
          </p:nvGrpSpPr>
          <p:grpSpPr>
            <a:xfrm>
              <a:off x="660400" y="2170406"/>
              <a:ext cx="3381022" cy="3963694"/>
              <a:chOff x="530578" y="2170406"/>
              <a:chExt cx="3381022" cy="3963694"/>
            </a:xfrm>
          </p:grpSpPr>
          <p:grpSp>
            <p:nvGrpSpPr>
              <p:cNvPr id="64" name="组合 63">
                <a:extLst>
                  <a:ext uri="{FF2B5EF4-FFF2-40B4-BE49-F238E27FC236}">
                    <a16:creationId xmlns:a16="http://schemas.microsoft.com/office/drawing/2014/main" id="{EB74B9A9-4C51-AB89-88CD-04EFE4FB2996}"/>
                  </a:ext>
                </a:extLst>
              </p:cNvPr>
              <p:cNvGrpSpPr/>
              <p:nvPr/>
            </p:nvGrpSpPr>
            <p:grpSpPr>
              <a:xfrm>
                <a:off x="530578" y="2447294"/>
                <a:ext cx="3381022" cy="3686806"/>
                <a:chOff x="54419" y="2447294"/>
                <a:chExt cx="2860694" cy="3686806"/>
              </a:xfrm>
            </p:grpSpPr>
            <p:sp>
              <p:nvSpPr>
                <p:cNvPr id="10" name="ComponentBackground1">
                  <a:extLst>
                    <a:ext uri="{FF2B5EF4-FFF2-40B4-BE49-F238E27FC236}">
                      <a16:creationId xmlns:a16="http://schemas.microsoft.com/office/drawing/2014/main" id="{476A4A85-77EA-8D42-4C1F-F1BF0DF65D46}"/>
                    </a:ext>
                  </a:extLst>
                </p:cNvPr>
                <p:cNvSpPr/>
                <p:nvPr/>
              </p:nvSpPr>
              <p:spPr>
                <a:xfrm>
                  <a:off x="54419" y="2447294"/>
                  <a:ext cx="2860694" cy="3686806"/>
                </a:xfrm>
                <a:prstGeom prst="roundRect">
                  <a:avLst>
                    <a:gd name="adj" fmla="val 4358"/>
                  </a:avLst>
                </a:prstGeom>
                <a:noFill/>
                <a:ln w="6350">
                  <a:solidFill>
                    <a:schemeClr val="tx1">
                      <a:alpha val="5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defTabSz="914400"/>
                  <a:endParaRPr lang="zh-CN" altLang="en-US" sz="1600">
                    <a:solidFill>
                      <a:schemeClr val="tx1"/>
                    </a:solidFill>
                    <a:cs typeface="+mn-ea"/>
                    <a:sym typeface="+mn-lt"/>
                  </a:endParaRPr>
                </a:p>
              </p:txBody>
            </p:sp>
            <p:sp>
              <p:nvSpPr>
                <p:cNvPr id="12" name="Text1">
                  <a:extLst>
                    <a:ext uri="{FF2B5EF4-FFF2-40B4-BE49-F238E27FC236}">
                      <a16:creationId xmlns:a16="http://schemas.microsoft.com/office/drawing/2014/main" id="{54CE3DD4-2614-4061-2644-742AE5F68EA0}"/>
                    </a:ext>
                  </a:extLst>
                </p:cNvPr>
                <p:cNvSpPr txBox="1">
                  <a:spLocks/>
                </p:cNvSpPr>
                <p:nvPr/>
              </p:nvSpPr>
              <p:spPr>
                <a:xfrm>
                  <a:off x="101112" y="3482340"/>
                  <a:ext cx="2767310" cy="2537460"/>
                </a:xfrm>
                <a:prstGeom prst="rect">
                  <a:avLst/>
                </a:prstGeom>
                <a:noFill/>
              </p:spPr>
              <p:txBody>
                <a:bodyPr wrap="square" rtlCol="0" anchor="t" anchorCtr="0">
                  <a:normAutofit/>
                </a:bodyPr>
                <a:lstStyle>
                  <a:defPPr>
                    <a:defRPr lang="zh-CN"/>
                  </a:defPPr>
                  <a:lvl1pPr marL="0" algn="ctr" defTabSz="914400" rtl="0" eaLnBrk="1" latinLnBrk="0" hangingPunct="1">
                    <a:lnSpc>
                      <a:spcPct val="150000"/>
                    </a:lnSpc>
                    <a:defRPr sz="12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20000"/>
                    </a:lnSpc>
                  </a:pPr>
                  <a:r>
                    <a:rPr lang="zh-CN" altLang="en-US" dirty="0">
                      <a:solidFill>
                        <a:schemeClr val="tx1"/>
                      </a:solidFill>
                      <a:cs typeface="+mn-ea"/>
                      <a:sym typeface="+mn-lt"/>
                    </a:rPr>
                    <a:t>星巴克招牌以绿色双尾美人鱼为核心视觉符号，源自西雅图航海文化，象征探索、活力与咖啡原产地的神秘感，强化品牌全球化辨识度。</a:t>
                  </a:r>
                  <a:endParaRPr lang="en-US" dirty="0"/>
                </a:p>
              </p:txBody>
            </p:sp>
            <p:sp>
              <p:nvSpPr>
                <p:cNvPr id="13" name="Bullet1">
                  <a:extLst>
                    <a:ext uri="{FF2B5EF4-FFF2-40B4-BE49-F238E27FC236}">
                      <a16:creationId xmlns:a16="http://schemas.microsoft.com/office/drawing/2014/main" id="{E7E260EE-8C03-F052-CF84-896511D2C9CF}"/>
                    </a:ext>
                  </a:extLst>
                </p:cNvPr>
                <p:cNvSpPr txBox="1">
                  <a:spLocks/>
                </p:cNvSpPr>
                <p:nvPr/>
              </p:nvSpPr>
              <p:spPr>
                <a:xfrm>
                  <a:off x="101112" y="2758440"/>
                  <a:ext cx="2767310" cy="723900"/>
                </a:xfrm>
                <a:prstGeom prst="rect">
                  <a:avLst/>
                </a:prstGeom>
                <a:noFill/>
              </p:spPr>
              <p:txBody>
                <a:bodyPr wrap="square" rtlCol="0" anchor="t" anchorCtr="0">
                  <a:normAutofit/>
                </a:bodyPr>
                <a:lstStyle>
                  <a:defPPr>
                    <a:defRPr lang="zh-CN"/>
                  </a:defPPr>
                  <a:lvl1pPr marL="0" algn="ctr" defTabSz="914400" rtl="0" eaLnBrk="1" latinLnBrk="0" hangingPunct="1">
                    <a:lnSpc>
                      <a:spcPct val="150000"/>
                    </a:lnSpc>
                    <a:defRPr sz="12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20000"/>
                    </a:lnSpc>
                  </a:pPr>
                  <a:r>
                    <a:rPr lang="zh-CN" altLang="en-US" sz="1800" b="1" dirty="0">
                      <a:solidFill>
                        <a:schemeClr val="tx1"/>
                      </a:solidFill>
                      <a:cs typeface="+mn-ea"/>
                      <a:sym typeface="+mn-lt"/>
                    </a:rPr>
                    <a:t>绿色美人鱼标识</a:t>
                  </a:r>
                  <a:endParaRPr lang="en-US" dirty="0"/>
                </a:p>
              </p:txBody>
            </p:sp>
          </p:grpSp>
          <p:sp>
            <p:nvSpPr>
              <p:cNvPr id="185" name="Number1">
                <a:extLst>
                  <a:ext uri="{FF2B5EF4-FFF2-40B4-BE49-F238E27FC236}">
                    <a16:creationId xmlns:a16="http://schemas.microsoft.com/office/drawing/2014/main" id="{C2D2E4A6-EBD5-3FF9-592B-0F779B61CCB1}"/>
                  </a:ext>
                </a:extLst>
              </p:cNvPr>
              <p:cNvSpPr txBox="1">
                <a:spLocks/>
              </p:cNvSpPr>
              <p:nvPr/>
            </p:nvSpPr>
            <p:spPr>
              <a:xfrm>
                <a:off x="1951089" y="2170406"/>
                <a:ext cx="540000" cy="540000"/>
              </a:xfrm>
              <a:prstGeom prst="roundRect">
                <a:avLst>
                  <a:gd name="adj" fmla="val 10493"/>
                </a:avLst>
              </a:prstGeom>
              <a:solidFill>
                <a:schemeClr val="accent1"/>
              </a:solidFill>
            </p:spPr>
            <p:txBody>
              <a:bodyPr wrap="none" lIns="108000" tIns="108000" rIns="108000" bIns="108000" rtlCol="0" anchor="ctr" anchorCtr="0">
                <a:normAutofit/>
              </a:bodyPr>
              <a:lstStyle/>
              <a:p>
                <a:pPr algn="ctr"/>
                <a:r>
                  <a:rPr kumimoji="1" lang="en-US" altLang="zh-CN" sz="1600" b="1" dirty="0">
                    <a:solidFill>
                      <a:srgbClr val="FFFFFF"/>
                    </a:solidFill>
                    <a:cs typeface="+mn-ea"/>
                    <a:sym typeface="+mn-lt"/>
                  </a:rPr>
                  <a:t>1</a:t>
                </a:r>
                <a:endParaRPr kumimoji="1" lang="zh-CN" altLang="en-US" sz="1600" b="1" dirty="0">
                  <a:solidFill>
                    <a:srgbClr val="FFFFFF"/>
                  </a:solidFill>
                  <a:cs typeface="+mn-ea"/>
                  <a:sym typeface="+mn-lt"/>
                </a:endParaRPr>
              </a:p>
            </p:txBody>
          </p:sp>
        </p:grpSp>
        <p:grpSp>
          <p:nvGrpSpPr>
            <p:cNvPr id="187" name="组合 186">
              <a:extLst>
                <a:ext uri="{FF2B5EF4-FFF2-40B4-BE49-F238E27FC236}">
                  <a16:creationId xmlns:a16="http://schemas.microsoft.com/office/drawing/2014/main" id="{126E3B22-45AE-D4F6-31ED-B7A0F675165A}"/>
                </a:ext>
              </a:extLst>
            </p:cNvPr>
            <p:cNvGrpSpPr/>
            <p:nvPr/>
          </p:nvGrpSpPr>
          <p:grpSpPr>
            <a:xfrm>
              <a:off x="4399139" y="2170406"/>
              <a:ext cx="3381022" cy="3963694"/>
              <a:chOff x="530578" y="2170406"/>
              <a:chExt cx="3381022" cy="3963694"/>
            </a:xfrm>
          </p:grpSpPr>
          <p:grpSp>
            <p:nvGrpSpPr>
              <p:cNvPr id="188" name="组合 187">
                <a:extLst>
                  <a:ext uri="{FF2B5EF4-FFF2-40B4-BE49-F238E27FC236}">
                    <a16:creationId xmlns:a16="http://schemas.microsoft.com/office/drawing/2014/main" id="{548D05CB-1468-6013-7BDC-B0B55CC4EBED}"/>
                  </a:ext>
                </a:extLst>
              </p:cNvPr>
              <p:cNvGrpSpPr/>
              <p:nvPr/>
            </p:nvGrpSpPr>
            <p:grpSpPr>
              <a:xfrm>
                <a:off x="530578" y="2447294"/>
                <a:ext cx="3381022" cy="3686806"/>
                <a:chOff x="54419" y="2447294"/>
                <a:chExt cx="2860694" cy="3686806"/>
              </a:xfrm>
            </p:grpSpPr>
            <p:sp>
              <p:nvSpPr>
                <p:cNvPr id="190" name="ComponentBackground2">
                  <a:extLst>
                    <a:ext uri="{FF2B5EF4-FFF2-40B4-BE49-F238E27FC236}">
                      <a16:creationId xmlns:a16="http://schemas.microsoft.com/office/drawing/2014/main" id="{89C1BAE5-6AC9-EABA-C998-CDE6FF02F428}"/>
                    </a:ext>
                  </a:extLst>
                </p:cNvPr>
                <p:cNvSpPr/>
                <p:nvPr/>
              </p:nvSpPr>
              <p:spPr>
                <a:xfrm>
                  <a:off x="54419" y="2447294"/>
                  <a:ext cx="2860694" cy="3686806"/>
                </a:xfrm>
                <a:prstGeom prst="roundRect">
                  <a:avLst>
                    <a:gd name="adj" fmla="val 4358"/>
                  </a:avLst>
                </a:prstGeom>
                <a:noFill/>
                <a:ln w="6350">
                  <a:solidFill>
                    <a:schemeClr val="tx1">
                      <a:alpha val="5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defTabSz="914400"/>
                  <a:endParaRPr lang="zh-CN" altLang="en-US" sz="1600">
                    <a:solidFill>
                      <a:schemeClr val="tx1"/>
                    </a:solidFill>
                    <a:cs typeface="+mn-ea"/>
                    <a:sym typeface="+mn-lt"/>
                  </a:endParaRPr>
                </a:p>
              </p:txBody>
            </p:sp>
            <p:sp>
              <p:nvSpPr>
                <p:cNvPr id="191" name="Text2">
                  <a:extLst>
                    <a:ext uri="{FF2B5EF4-FFF2-40B4-BE49-F238E27FC236}">
                      <a16:creationId xmlns:a16="http://schemas.microsoft.com/office/drawing/2014/main" id="{14B7AC44-3A32-C480-3764-84767B5A19A8}"/>
                    </a:ext>
                  </a:extLst>
                </p:cNvPr>
                <p:cNvSpPr txBox="1">
                  <a:spLocks/>
                </p:cNvSpPr>
                <p:nvPr/>
              </p:nvSpPr>
              <p:spPr>
                <a:xfrm>
                  <a:off x="101112" y="3482340"/>
                  <a:ext cx="2767310" cy="2537460"/>
                </a:xfrm>
                <a:prstGeom prst="rect">
                  <a:avLst/>
                </a:prstGeom>
                <a:noFill/>
              </p:spPr>
              <p:txBody>
                <a:bodyPr wrap="square" rtlCol="0" anchor="t" anchorCtr="0">
                  <a:normAutofit/>
                </a:bodyPr>
                <a:lstStyle>
                  <a:defPPr>
                    <a:defRPr lang="zh-CN"/>
                  </a:defPPr>
                  <a:lvl1pPr marL="0" algn="ctr" defTabSz="914400" rtl="0" eaLnBrk="1" latinLnBrk="0" hangingPunct="1">
                    <a:lnSpc>
                      <a:spcPct val="150000"/>
                    </a:lnSpc>
                    <a:defRPr sz="12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20000"/>
                    </a:lnSpc>
                  </a:pPr>
                  <a:r>
                    <a:rPr lang="zh-CN" altLang="en-US" dirty="0">
                      <a:solidFill>
                        <a:schemeClr val="tx1"/>
                      </a:solidFill>
                      <a:cs typeface="+mn-ea"/>
                      <a:sym typeface="+mn-lt"/>
                    </a:rPr>
                    <a:t>采用粗衬线体英文“Starbucks”环绕徽标，简洁有力且具手写温度，中英文并置体现本土化策略，兼顾国际统一性与区域适应性。</a:t>
                  </a:r>
                  <a:endParaRPr lang="en-US" dirty="0"/>
                </a:p>
              </p:txBody>
            </p:sp>
            <p:sp>
              <p:nvSpPr>
                <p:cNvPr id="192" name="Bullet2">
                  <a:extLst>
                    <a:ext uri="{FF2B5EF4-FFF2-40B4-BE49-F238E27FC236}">
                      <a16:creationId xmlns:a16="http://schemas.microsoft.com/office/drawing/2014/main" id="{49A71216-5334-CA78-75FD-642567DF5243}"/>
                    </a:ext>
                  </a:extLst>
                </p:cNvPr>
                <p:cNvSpPr txBox="1">
                  <a:spLocks/>
                </p:cNvSpPr>
                <p:nvPr/>
              </p:nvSpPr>
              <p:spPr>
                <a:xfrm>
                  <a:off x="101112" y="2758440"/>
                  <a:ext cx="2767310" cy="723900"/>
                </a:xfrm>
                <a:prstGeom prst="rect">
                  <a:avLst/>
                </a:prstGeom>
                <a:noFill/>
              </p:spPr>
              <p:txBody>
                <a:bodyPr wrap="square" rtlCol="0" anchor="t" anchorCtr="0">
                  <a:normAutofit/>
                </a:bodyPr>
                <a:lstStyle>
                  <a:defPPr>
                    <a:defRPr lang="zh-CN"/>
                  </a:defPPr>
                  <a:lvl1pPr marL="0" algn="ctr" defTabSz="914400" rtl="0" eaLnBrk="1" latinLnBrk="0" hangingPunct="1">
                    <a:lnSpc>
                      <a:spcPct val="150000"/>
                    </a:lnSpc>
                    <a:defRPr sz="12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20000"/>
                    </a:lnSpc>
                  </a:pPr>
                  <a:r>
                    <a:rPr lang="zh-CN" altLang="en-US" sz="1800" b="1" dirty="0">
                      <a:solidFill>
                        <a:schemeClr val="tx1"/>
                      </a:solidFill>
                      <a:cs typeface="+mn-ea"/>
                      <a:sym typeface="+mn-lt"/>
                    </a:rPr>
                    <a:t>字体与排版设计</a:t>
                  </a:r>
                  <a:endParaRPr lang="en-US" dirty="0"/>
                </a:p>
              </p:txBody>
            </p:sp>
          </p:grpSp>
          <p:sp>
            <p:nvSpPr>
              <p:cNvPr id="189" name="Number2">
                <a:extLst>
                  <a:ext uri="{FF2B5EF4-FFF2-40B4-BE49-F238E27FC236}">
                    <a16:creationId xmlns:a16="http://schemas.microsoft.com/office/drawing/2014/main" id="{E3A48B17-1DE8-0ADE-4829-B2AC6D21189F}"/>
                  </a:ext>
                </a:extLst>
              </p:cNvPr>
              <p:cNvSpPr txBox="1">
                <a:spLocks/>
              </p:cNvSpPr>
              <p:nvPr/>
            </p:nvSpPr>
            <p:spPr>
              <a:xfrm>
                <a:off x="1951089" y="2170406"/>
                <a:ext cx="540000" cy="540000"/>
              </a:xfrm>
              <a:prstGeom prst="roundRect">
                <a:avLst>
                  <a:gd name="adj" fmla="val 10493"/>
                </a:avLst>
              </a:prstGeom>
              <a:solidFill>
                <a:schemeClr val="accent1"/>
              </a:solidFill>
            </p:spPr>
            <p:txBody>
              <a:bodyPr wrap="none" lIns="108000" tIns="108000" rIns="108000" bIns="108000" rtlCol="0" anchor="ctr" anchorCtr="0">
                <a:normAutofit/>
              </a:bodyPr>
              <a:lstStyle/>
              <a:p>
                <a:pPr algn="ctr"/>
                <a:r>
                  <a:rPr kumimoji="1" lang="en-US" altLang="zh-CN" sz="1600" b="1" dirty="0">
                    <a:solidFill>
                      <a:srgbClr val="FFFFFF"/>
                    </a:solidFill>
                    <a:cs typeface="+mn-ea"/>
                    <a:sym typeface="+mn-lt"/>
                  </a:rPr>
                  <a:t>2</a:t>
                </a:r>
                <a:endParaRPr kumimoji="1" lang="zh-CN" altLang="en-US" sz="1600" b="1" dirty="0">
                  <a:solidFill>
                    <a:srgbClr val="FFFFFF"/>
                  </a:solidFill>
                  <a:cs typeface="+mn-ea"/>
                  <a:sym typeface="+mn-lt"/>
                </a:endParaRPr>
              </a:p>
            </p:txBody>
          </p:sp>
        </p:grpSp>
        <p:grpSp>
          <p:nvGrpSpPr>
            <p:cNvPr id="193" name="组合 192">
              <a:extLst>
                <a:ext uri="{FF2B5EF4-FFF2-40B4-BE49-F238E27FC236}">
                  <a16:creationId xmlns:a16="http://schemas.microsoft.com/office/drawing/2014/main" id="{B75A8602-EDBB-4649-4231-BBC8DD469E29}"/>
                </a:ext>
              </a:extLst>
            </p:cNvPr>
            <p:cNvGrpSpPr/>
            <p:nvPr/>
          </p:nvGrpSpPr>
          <p:grpSpPr>
            <a:xfrm>
              <a:off x="8137878" y="2170406"/>
              <a:ext cx="3381022" cy="3963694"/>
              <a:chOff x="530578" y="2170406"/>
              <a:chExt cx="3381022" cy="3963694"/>
            </a:xfrm>
          </p:grpSpPr>
          <p:grpSp>
            <p:nvGrpSpPr>
              <p:cNvPr id="194" name="组合 193">
                <a:extLst>
                  <a:ext uri="{FF2B5EF4-FFF2-40B4-BE49-F238E27FC236}">
                    <a16:creationId xmlns:a16="http://schemas.microsoft.com/office/drawing/2014/main" id="{EE8ABF61-FDAF-191F-0965-1670D12B0684}"/>
                  </a:ext>
                </a:extLst>
              </p:cNvPr>
              <p:cNvGrpSpPr/>
              <p:nvPr/>
            </p:nvGrpSpPr>
            <p:grpSpPr>
              <a:xfrm>
                <a:off x="530578" y="2447294"/>
                <a:ext cx="3381022" cy="3686806"/>
                <a:chOff x="54419" y="2447294"/>
                <a:chExt cx="2860694" cy="3686806"/>
              </a:xfrm>
            </p:grpSpPr>
            <p:sp>
              <p:nvSpPr>
                <p:cNvPr id="196" name="ComponentBackground3">
                  <a:extLst>
                    <a:ext uri="{FF2B5EF4-FFF2-40B4-BE49-F238E27FC236}">
                      <a16:creationId xmlns:a16="http://schemas.microsoft.com/office/drawing/2014/main" id="{28C59AFF-34AE-9A07-FE06-8D5F05212960}"/>
                    </a:ext>
                  </a:extLst>
                </p:cNvPr>
                <p:cNvSpPr/>
                <p:nvPr/>
              </p:nvSpPr>
              <p:spPr>
                <a:xfrm>
                  <a:off x="54419" y="2447294"/>
                  <a:ext cx="2860694" cy="3686806"/>
                </a:xfrm>
                <a:prstGeom prst="roundRect">
                  <a:avLst>
                    <a:gd name="adj" fmla="val 4358"/>
                  </a:avLst>
                </a:prstGeom>
                <a:noFill/>
                <a:ln w="6350">
                  <a:solidFill>
                    <a:schemeClr val="tx1">
                      <a:alpha val="50000"/>
                    </a:schemeClr>
                  </a:solidFill>
                </a:ln>
                <a:effectLst/>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defTabSz="914400"/>
                  <a:endParaRPr lang="zh-CN" altLang="en-US" sz="1600">
                    <a:solidFill>
                      <a:schemeClr val="tx1"/>
                    </a:solidFill>
                    <a:cs typeface="+mn-ea"/>
                    <a:sym typeface="+mn-lt"/>
                  </a:endParaRPr>
                </a:p>
              </p:txBody>
            </p:sp>
            <p:sp>
              <p:nvSpPr>
                <p:cNvPr id="197" name="Text3">
                  <a:extLst>
                    <a:ext uri="{FF2B5EF4-FFF2-40B4-BE49-F238E27FC236}">
                      <a16:creationId xmlns:a16="http://schemas.microsoft.com/office/drawing/2014/main" id="{9272F326-F4C1-5AB8-FB54-DC248E182CDD}"/>
                    </a:ext>
                  </a:extLst>
                </p:cNvPr>
                <p:cNvSpPr txBox="1">
                  <a:spLocks/>
                </p:cNvSpPr>
                <p:nvPr/>
              </p:nvSpPr>
              <p:spPr>
                <a:xfrm>
                  <a:off x="101112" y="3482340"/>
                  <a:ext cx="2767310" cy="2537460"/>
                </a:xfrm>
                <a:prstGeom prst="rect">
                  <a:avLst/>
                </a:prstGeom>
                <a:noFill/>
              </p:spPr>
              <p:txBody>
                <a:bodyPr wrap="square" rtlCol="0" anchor="t" anchorCtr="0">
                  <a:normAutofit/>
                </a:bodyPr>
                <a:lstStyle>
                  <a:defPPr>
                    <a:defRPr lang="zh-CN"/>
                  </a:defPPr>
                  <a:lvl1pPr marL="0" algn="ctr" defTabSz="914400" rtl="0" eaLnBrk="1" latinLnBrk="0" hangingPunct="1">
                    <a:lnSpc>
                      <a:spcPct val="150000"/>
                    </a:lnSpc>
                    <a:defRPr sz="12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20000"/>
                    </a:lnSpc>
                  </a:pPr>
                  <a:r>
                    <a:rPr lang="zh-CN" altLang="en-US" dirty="0">
                      <a:solidFill>
                        <a:schemeClr val="tx1"/>
                      </a:solidFill>
                      <a:cs typeface="+mn-ea"/>
                      <a:sym typeface="+mn-lt"/>
                    </a:rPr>
                    <a:t>主色调翡翠绿传递自然、可持续与高品质意象，辅以白底增强清爽感，整体配色呼应咖啡豆种植生态与品牌环保承诺，构建深层价值联想。</a:t>
                  </a:r>
                  <a:endParaRPr lang="en-US" dirty="0"/>
                </a:p>
              </p:txBody>
            </p:sp>
            <p:sp>
              <p:nvSpPr>
                <p:cNvPr id="198" name="Bullet3">
                  <a:extLst>
                    <a:ext uri="{FF2B5EF4-FFF2-40B4-BE49-F238E27FC236}">
                      <a16:creationId xmlns:a16="http://schemas.microsoft.com/office/drawing/2014/main" id="{827F63F9-9888-3529-C29A-6538745220E6}"/>
                    </a:ext>
                  </a:extLst>
                </p:cNvPr>
                <p:cNvSpPr txBox="1">
                  <a:spLocks/>
                </p:cNvSpPr>
                <p:nvPr/>
              </p:nvSpPr>
              <p:spPr>
                <a:xfrm>
                  <a:off x="101112" y="2758440"/>
                  <a:ext cx="2767310" cy="723900"/>
                </a:xfrm>
                <a:prstGeom prst="rect">
                  <a:avLst/>
                </a:prstGeom>
                <a:noFill/>
              </p:spPr>
              <p:txBody>
                <a:bodyPr wrap="square" rtlCol="0" anchor="t" anchorCtr="0">
                  <a:normAutofit/>
                </a:bodyPr>
                <a:lstStyle>
                  <a:defPPr>
                    <a:defRPr lang="zh-CN"/>
                  </a:defPPr>
                  <a:lvl1pPr marL="0" algn="ctr" defTabSz="914400" rtl="0" eaLnBrk="1" latinLnBrk="0" hangingPunct="1">
                    <a:lnSpc>
                      <a:spcPct val="150000"/>
                    </a:lnSpc>
                    <a:defRPr sz="12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20000"/>
                    </a:lnSpc>
                  </a:pPr>
                  <a:r>
                    <a:rPr lang="zh-CN" altLang="en-US" sz="1800" b="1" dirty="0">
                      <a:solidFill>
                        <a:schemeClr val="tx1"/>
                      </a:solidFill>
                      <a:cs typeface="+mn-ea"/>
                      <a:sym typeface="+mn-lt"/>
                    </a:rPr>
                    <a:t>色彩系统象征意义</a:t>
                  </a:r>
                  <a:endParaRPr lang="en-US" dirty="0"/>
                </a:p>
              </p:txBody>
            </p:sp>
          </p:grpSp>
          <p:sp>
            <p:nvSpPr>
              <p:cNvPr id="195" name="Number3">
                <a:extLst>
                  <a:ext uri="{FF2B5EF4-FFF2-40B4-BE49-F238E27FC236}">
                    <a16:creationId xmlns:a16="http://schemas.microsoft.com/office/drawing/2014/main" id="{9DB5B780-8962-8C99-AB14-01288FE6D27E}"/>
                  </a:ext>
                </a:extLst>
              </p:cNvPr>
              <p:cNvSpPr txBox="1">
                <a:spLocks/>
              </p:cNvSpPr>
              <p:nvPr/>
            </p:nvSpPr>
            <p:spPr>
              <a:xfrm>
                <a:off x="1951089" y="2170406"/>
                <a:ext cx="540000" cy="540000"/>
              </a:xfrm>
              <a:prstGeom prst="roundRect">
                <a:avLst>
                  <a:gd name="adj" fmla="val 10493"/>
                </a:avLst>
              </a:prstGeom>
              <a:solidFill>
                <a:schemeClr val="accent1"/>
              </a:solidFill>
            </p:spPr>
            <p:txBody>
              <a:bodyPr wrap="none" lIns="108000" tIns="108000" rIns="108000" bIns="108000" rtlCol="0" anchor="ctr" anchorCtr="0">
                <a:normAutofit/>
              </a:bodyPr>
              <a:lstStyle/>
              <a:p>
                <a:pPr algn="ctr"/>
                <a:r>
                  <a:rPr kumimoji="1" lang="en-US" altLang="zh-CN" sz="1600" b="1" dirty="0">
                    <a:solidFill>
                      <a:srgbClr val="FFFFFF"/>
                    </a:solidFill>
                    <a:cs typeface="+mn-ea"/>
                    <a:sym typeface="+mn-lt"/>
                  </a:rPr>
                  <a:t>3</a:t>
                </a:r>
                <a:endParaRPr kumimoji="1" lang="zh-CN" altLang="en-US" sz="1600" b="1" dirty="0">
                  <a:solidFill>
                    <a:srgbClr val="FFFFFF"/>
                  </a:solidFill>
                  <a:cs typeface="+mn-ea"/>
                  <a:sym typeface="+mn-lt"/>
                </a:endParaRPr>
              </a:p>
            </p:txBody>
          </p:sp>
        </p:grpSp>
      </p:grpSp>
      <p:sp>
        <p:nvSpPr>
          <p:cNvPr id="3" name="标题 4294967294"/>
          <p:cNvSpPr>
            <a:spLocks noGrp="1"/>
          </p:cNvSpPr>
          <p:nvPr>
            <p:ph type="title" hasCustomPrompt="1"/>
          </p:nvPr>
        </p:nvSpPr>
        <p:spPr/>
        <p:txBody>
          <a:bodyPr/>
          <a:lstStyle/>
          <a:p>
            <a:r>
              <a:rPr lang="zh-CN" altLang="en-US" dirty="0"/>
              <a:t>Starbucks（星巴克）</a:t>
            </a:r>
            <a:endParaRPr lang="en-US" dirty="0"/>
          </a:p>
        </p:txBody>
      </p:sp>
    </p:spTree>
    <p:custDataLst>
      <p:tags r:id="rId1"/>
    </p:custDataLst>
  </p:cSld>
  <p:clrMapOvr>
    <a:masterClrMapping/>
  </p:clrMapOvr>
  <p:transition spd="slow">
    <p:cover/>
  </p:transition>
</p:sld>
</file>

<file path=ppt/tags/tag1.xml><?xml version="1.0" encoding="utf-8"?>
<p:tagLst xmlns:a="http://schemas.openxmlformats.org/drawingml/2006/main" xmlns:r="http://schemas.openxmlformats.org/officeDocument/2006/relationships" xmlns:p="http://schemas.openxmlformats.org/presentationml/2006/main">
  <p:tag name="AIGC" val="{&quot;Label&quot;:&quot;1&quot;,&quot;ContentProducer&quot;:&quot;\u6210\u90fd\u827e\u65af\u83b1\u5fb7\u7f51\u7edc\u79d1\u6280\u6709\u9650\u516c\u53f8&quot;,&quot;ProduceID&quot;:&quot;be7171ef3d6a4e0db4c776faacca7650&quot;,&quot;ReservedCode1&quot;:&quot;ef1d55608ae10140f36bf035b44b673e5ea36842833133c5b1065e85a4b9c9a8&quot;,&quot;ContentPropagator&quot;:&quot;\u6210\u90fd\u827e\u65af\u83b1\u5fb7\u7f51\u7edc\u79d1\u6280\u6709\u9650\u516c\u53f8&quot;,&quot;PropagateID&quot;:&quot;be7171ef3d6a4e0db4c776faacca7650&quot;,&quot;ReservedCode2&quot;:&quot;ef1d55608ae10140f36bf035b44b673e5ea36842833133c5b1065e85a4b9c9a8&quot;}"/>
</p:tagLst>
</file>

<file path=ppt/tags/tag10.xml><?xml version="1.0" encoding="utf-8"?>
<p:tagLst xmlns:a="http://schemas.openxmlformats.org/drawingml/2006/main" xmlns:r="http://schemas.openxmlformats.org/officeDocument/2006/relationships" xmlns:p="http://schemas.openxmlformats.org/presentationml/2006/main">
  <p:tag name="ISLIDE.DIAGRAM" val="1747cfcf-1fa3-4a6f-a39a-ba58cccd0330"/>
</p:tagLst>
</file>

<file path=ppt/tags/tag11.xml><?xml version="1.0" encoding="utf-8"?>
<p:tagLst xmlns:a="http://schemas.openxmlformats.org/drawingml/2006/main" xmlns:r="http://schemas.openxmlformats.org/officeDocument/2006/relationships" xmlns:p="http://schemas.openxmlformats.org/presentationml/2006/main">
  <p:tag name="ISLIDE.DIAGRAM" val="bc289176-9f91-46df-a7cc-16186e64577a"/>
</p:tagLst>
</file>

<file path=ppt/tags/tag12.xml><?xml version="1.0" encoding="utf-8"?>
<p:tagLst xmlns:a="http://schemas.openxmlformats.org/drawingml/2006/main" xmlns:r="http://schemas.openxmlformats.org/officeDocument/2006/relationships" xmlns:p="http://schemas.openxmlformats.org/presentationml/2006/main">
  <p:tag name="ISLIDE.DIAGRAM" val="0fa96c0c-27b6-4ab8-ae63-e78fdf4a7a09"/>
</p:tagLst>
</file>

<file path=ppt/tags/tag2.xml><?xml version="1.0" encoding="utf-8"?>
<p:tagLst xmlns:a="http://schemas.openxmlformats.org/drawingml/2006/main" xmlns:r="http://schemas.openxmlformats.org/officeDocument/2006/relationships" xmlns:p="http://schemas.openxmlformats.org/presentationml/2006/main">
  <p:tag name="ISLIDE.DIAGRAM" val="97ebf136-df93-41d3-ba8e-a92458008724"/>
</p:tagLst>
</file>

<file path=ppt/tags/tag3.xml><?xml version="1.0" encoding="utf-8"?>
<p:tagLst xmlns:a="http://schemas.openxmlformats.org/drawingml/2006/main" xmlns:r="http://schemas.openxmlformats.org/officeDocument/2006/relationships" xmlns:p="http://schemas.openxmlformats.org/presentationml/2006/main">
  <p:tag name="ISLIDE.DIAGRAM" val="9501981b-56ea-4410-9779-7e3e9bdf4a6d"/>
</p:tagLst>
</file>

<file path=ppt/tags/tag4.xml><?xml version="1.0" encoding="utf-8"?>
<p:tagLst xmlns:a="http://schemas.openxmlformats.org/drawingml/2006/main" xmlns:r="http://schemas.openxmlformats.org/officeDocument/2006/relationships" xmlns:p="http://schemas.openxmlformats.org/presentationml/2006/main">
  <p:tag name="ISLIDE.DIAGRAM" val="7ea3b874-db11-459a-90c0-151c5b5396cf"/>
</p:tagLst>
</file>

<file path=ppt/tags/tag5.xml><?xml version="1.0" encoding="utf-8"?>
<p:tagLst xmlns:a="http://schemas.openxmlformats.org/drawingml/2006/main" xmlns:r="http://schemas.openxmlformats.org/officeDocument/2006/relationships" xmlns:p="http://schemas.openxmlformats.org/presentationml/2006/main">
  <p:tag name="ISLIDE.DIAGRAM" val="3305e60d-2c7f-402a-a868-6b42777bfda9"/>
</p:tagLst>
</file>

<file path=ppt/tags/tag6.xml><?xml version="1.0" encoding="utf-8"?>
<p:tagLst xmlns:a="http://schemas.openxmlformats.org/drawingml/2006/main" xmlns:r="http://schemas.openxmlformats.org/officeDocument/2006/relationships" xmlns:p="http://schemas.openxmlformats.org/presentationml/2006/main">
  <p:tag name="ISLIDE.DIAGRAM" val="5400cc61-8867-4630-a47e-fc9206b122d5"/>
</p:tagLst>
</file>

<file path=ppt/tags/tag7.xml><?xml version="1.0" encoding="utf-8"?>
<p:tagLst xmlns:a="http://schemas.openxmlformats.org/drawingml/2006/main" xmlns:r="http://schemas.openxmlformats.org/officeDocument/2006/relationships" xmlns:p="http://schemas.openxmlformats.org/presentationml/2006/main">
  <p:tag name="ISLIDE.DIAGRAM" val="f0c71389-8efa-455a-9d7d-d14c184729e9"/>
</p:tagLst>
</file>

<file path=ppt/tags/tag8.xml><?xml version="1.0" encoding="utf-8"?>
<p:tagLst xmlns:a="http://schemas.openxmlformats.org/drawingml/2006/main" xmlns:r="http://schemas.openxmlformats.org/officeDocument/2006/relationships" xmlns:p="http://schemas.openxmlformats.org/presentationml/2006/main">
  <p:tag name="ISLIDE.DIAGRAM" val="a6e87be0-2898-4e3e-b9e2-0c2d3dbf29b4"/>
</p:tagLst>
</file>

<file path=ppt/tags/tag9.xml><?xml version="1.0" encoding="utf-8"?>
<p:tagLst xmlns:a="http://schemas.openxmlformats.org/drawingml/2006/main" xmlns:r="http://schemas.openxmlformats.org/officeDocument/2006/relationships" xmlns:p="http://schemas.openxmlformats.org/presentationml/2006/main">
  <p:tag name="ISLIDE.DIAGRAM" val="1eb30008-eb81-40b0-8568-193ef6ddb647"/>
</p:tagLst>
</file>

<file path=ppt/theme/theme1.xml><?xml version="1.0" encoding="utf-8"?>
<a:theme xmlns:a="http://schemas.openxmlformats.org/drawingml/2006/main" name="Designed by iSlide">
  <a:themeElements>
    <a:clrScheme name="iSlide">
      <a:dk1>
        <a:srgbClr val="000000"/>
      </a:dk1>
      <a:lt1>
        <a:srgbClr val="FFFFFF"/>
      </a:lt1>
      <a:dk2>
        <a:srgbClr val="778495"/>
      </a:dk2>
      <a:lt2>
        <a:srgbClr val="F0F0F0"/>
      </a:lt2>
      <a:accent1>
        <a:srgbClr val="4381DD"/>
      </a:accent1>
      <a:accent2>
        <a:srgbClr val="62CB78"/>
      </a:accent2>
      <a:accent3>
        <a:srgbClr val="44B4CF"/>
      </a:accent3>
      <a:accent4>
        <a:srgbClr val="7995D8"/>
      </a:accent4>
      <a:accent5>
        <a:srgbClr val="9FAFB9"/>
      </a:accent5>
      <a:accent6>
        <a:srgbClr val="B4BEC7"/>
      </a:accent6>
      <a:hlink>
        <a:srgbClr val="564EF8"/>
      </a:hlink>
      <a:folHlink>
        <a:srgbClr val="BFBFBF"/>
      </a:folHlink>
    </a:clrScheme>
    <a:fontScheme name="iSlide">
      <a:majorFont>
        <a:latin typeface="Arial"/>
        <a:ea typeface="微软雅黑"/>
        <a:cs typeface=""/>
      </a:majorFont>
      <a:minorFont>
        <a:latin typeface="Arial"/>
        <a:ea typeface="微软雅黑"/>
        <a:cs typeface=""/>
      </a:minorFont>
    </a:fontScheme>
    <a:fmtScheme name="iSlid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Slid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iSlide Presentation Template</Template>
  <TotalTime>205</TotalTime>
  <Words>1495</Words>
  <Application>Microsoft Office PowerPoint</Application>
  <PresentationFormat>宽屏</PresentationFormat>
  <Paragraphs>125</Paragraphs>
  <Slides>19</Slides>
  <Notes>0</Notes>
  <HiddenSlides>2</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19</vt:i4>
      </vt:variant>
    </vt:vector>
  </HeadingPairs>
  <TitlesOfParts>
    <vt:vector size="23" baseType="lpstr">
      <vt:lpstr>Alibaba PuHuiTi 2.0 55 Regular</vt:lpstr>
      <vt:lpstr>Arial</vt:lpstr>
      <vt:lpstr>Consolas</vt:lpstr>
      <vt:lpstr>Designed by iSlide</vt:lpstr>
      <vt:lpstr>店铺招牌的寓意体系</vt:lpstr>
      <vt:lpstr>PowerPoint 演示文稿</vt:lpstr>
      <vt:lpstr>引言</vt:lpstr>
      <vt:lpstr>招牌的意义</vt:lpstr>
      <vt:lpstr>中华老字号品牌招牌</vt:lpstr>
      <vt:lpstr>同仁堂</vt:lpstr>
      <vt:lpstr>全聚德</vt:lpstr>
      <vt:lpstr>现代商业品牌招牌</vt:lpstr>
      <vt:lpstr>Starbucks（星巴克）</vt:lpstr>
      <vt:lpstr>Apple</vt:lpstr>
      <vt:lpstr>互联网科技公司招牌</vt:lpstr>
      <vt:lpstr>米哈游</vt:lpstr>
      <vt:lpstr>OpenAI</vt:lpstr>
      <vt:lpstr>Google</vt:lpstr>
      <vt:lpstr>Cloudflare</vt:lpstr>
      <vt:lpstr>总结</vt:lpstr>
      <vt:lpstr>招牌形式在不断变化,从木匾到互联网品牌标志,真正不变的是诚信与善意.</vt:lpstr>
      <vt:lpstr>谢谢观看</vt:lpstr>
      <vt:lpstr>谢谢观看！</vt:lpstr>
    </vt:vector>
  </TitlesOfParts>
  <Manager>iSlide</Manager>
  <Company>iSlide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iSlide</dc:creator>
  <cp:lastModifiedBy>top shu</cp:lastModifiedBy>
  <cp:revision>3</cp:revision>
  <cp:lastPrinted>2025-05-08T00:00:00Z</cp:lastPrinted>
  <dcterms:created xsi:type="dcterms:W3CDTF">2025-05-08T00:00:00Z</dcterms:created>
  <dcterms:modified xsi:type="dcterms:W3CDTF">2026-03-17T14:04:35Z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LIDE.THEME">
    <vt:lpwstr>20da0769-e780-4bd5-9db3-524c003100f0</vt:lpwstr>
  </property>
</Properties>
</file>